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6BA7B-BDF3-E566-93F7-6A8AC3350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CA814-231D-A9A3-39F1-C2311C248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9B4BD-CD27-6866-B3E5-85FFB22E0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46F3-D319-1C92-096E-9596A113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EC285-4F4C-D7A2-D779-7147A931D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74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C8D1B-4721-CEA5-53B2-707DA253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5B21C-1028-4152-0E98-AE3CAD5D4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F656A-F709-C5EE-0614-F0034557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2E107-02BB-CC7A-3ECB-FD801BE38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60967-5C98-FA1B-FD17-85BCFAF2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72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EB94-C0D9-6224-730A-C6AB78947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44F56-0D4F-BA84-4E3E-67C139A14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EF80F-33EB-7D27-8D9B-D140894F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5A1EB-0690-5897-F61C-FF30283C5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B9617-F8C5-3F40-7282-6D869F676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1192-99F0-041E-D68D-4F23C54CA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737F7-1799-32E6-9FAC-2CA3F0F88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24F10-0B19-C3E9-55DF-B42C9D10F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80151-5C7D-CC8A-80B1-F631F401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B8A13-C466-881A-7FE7-94DE5D63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7BA2E-2601-646C-B629-DF547A95B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70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4A99-2BA2-D083-D6A2-DCB7F2F7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61C15-50CA-D009-38F7-010864768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DFA1B-4184-0B72-4B30-EEDCC28AC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6441F4-551A-7666-CEEE-43C7856CD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39560C-EE3C-BAFA-DB9B-727D06480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A74C1E-EDDC-266F-8BA8-BE4F0C3D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F4BA32-5D7D-45EC-55D6-4B69B1E2F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CCB5E5-FEB3-E308-59E7-0CA1FF09B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737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5EB4A-4859-4E7B-D9CA-D99A91154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EB7EB-2A60-9329-B45B-CFAC67618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91EBA6-7595-A916-E5C3-3DA62C5BB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127AC-3248-BE49-6B33-AEFF34B4C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25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D0E83F-2934-2021-7015-464CD0B7E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B0B615-AAB7-3326-E7BE-382A9964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1734F-73CC-E78C-50C6-92E1EB8D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37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F2DBA-A015-5B24-A00D-537CC917B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09598-CCAA-D250-DB24-DB6C3DF99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856C0-97F0-98DA-BE57-171D5FFA0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30F1D-2FE8-4758-F168-139E9389F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60B7B-55B7-746B-FC83-2B41C448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34085-6C47-EE01-D389-85E4D0EB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77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6768-C004-FF4E-3DBA-48E4CFD7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7B8BA2-0EAE-DC24-D015-4C861931E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65119-197F-6083-0C99-BEB7855C3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B9684-ACF8-9AC3-51F2-242143528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897F0-9B00-CB88-D1D1-A8A83130E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32FAC-F69F-3BF8-AE49-AF5972F8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59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9E6BF-B5ED-2718-EF5E-A2F5A881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80AC40-7CD6-1DFD-5393-75C238728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C20F0-C321-3F0D-1D7F-66DBE79F4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D2495-63DC-41BE-D64E-F9038DB1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5737E-7795-A2CB-A468-596D2C4EA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94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50A7C-F8F9-C5DD-B81F-5C319EA3CD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BF5F52-90E4-554F-7A51-931DC9333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C8B07-BC41-83A3-65D0-37101779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A9EE5-8BBD-D0EF-8C4A-6E85CA1A2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2F732-8582-3565-1243-B9A01792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1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0FC133-01FE-9167-58E7-295FC339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54F3F-EC0E-8C30-ABBB-2ABBDE377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26D8F-40FF-72D4-F32D-FEA300F47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766786-1196-4273-B1AE-3A7ADD0A81BF}" type="datetimeFigureOut">
              <a:rPr lang="en-GB" smtClean="0"/>
              <a:t>02/08/2025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BDB5A-3910-60AD-92F4-6C861D09D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96659-7D62-B9BA-C5F6-3CB0D2321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90EA00-44C2-4F68-9809-A607DC9ACF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94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C55D45-390E-8B8E-EEA0-FE1FE82AE010}"/>
              </a:ext>
            </a:extLst>
          </p:cNvPr>
          <p:cNvSpPr/>
          <p:nvPr/>
        </p:nvSpPr>
        <p:spPr>
          <a:xfrm>
            <a:off x="522000" y="385200"/>
            <a:ext cx="11244170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736656">
              <a:spcBef>
                <a:spcPct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latin typeface="GT Walsheim"/>
                <a:ea typeface="+mj-ea"/>
                <a:cs typeface="+mj-cs"/>
              </a:rPr>
              <a:t>Proprietary Methodology: “Shared Services Assessment Tool” ©  </a:t>
            </a:r>
          </a:p>
        </p:txBody>
      </p:sp>
      <p:sp>
        <p:nvSpPr>
          <p:cNvPr id="5" name="Google Shape;2603;p322">
            <a:extLst>
              <a:ext uri="{FF2B5EF4-FFF2-40B4-BE49-F238E27FC236}">
                <a16:creationId xmlns:a16="http://schemas.microsoft.com/office/drawing/2014/main" id="{A7E04739-2A54-70A2-B124-BC5568096E41}"/>
              </a:ext>
            </a:extLst>
          </p:cNvPr>
          <p:cNvSpPr/>
          <p:nvPr/>
        </p:nvSpPr>
        <p:spPr>
          <a:xfrm>
            <a:off x="612866" y="918019"/>
            <a:ext cx="8520974" cy="714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400" b="1" dirty="0">
                <a:latin typeface="GT Walsheim"/>
              </a:rPr>
              <a:t>A robust and adaptable proprietary assessment methodology </a:t>
            </a:r>
            <a:r>
              <a:rPr lang="en-US" sz="1400" dirty="0">
                <a:latin typeface="GT Walsheim"/>
              </a:rPr>
              <a:t>designed to provide a clear understanding of an organization's current state and future potential. Our tool leverages a comprehensive questionnaire and a structured scorecard system to ensure thorough analysis of your Supporting functions.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DA2A97-844C-F6E9-67B7-DCB5466F14B7}"/>
              </a:ext>
            </a:extLst>
          </p:cNvPr>
          <p:cNvGrpSpPr/>
          <p:nvPr/>
        </p:nvGrpSpPr>
        <p:grpSpPr>
          <a:xfrm>
            <a:off x="9194800" y="558339"/>
            <a:ext cx="2572583" cy="4414516"/>
            <a:chOff x="9281160" y="543099"/>
            <a:chExt cx="2572583" cy="441451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679290-781C-D5ED-F76F-D5F578850A40}"/>
                </a:ext>
              </a:extLst>
            </p:cNvPr>
            <p:cNvGrpSpPr/>
            <p:nvPr/>
          </p:nvGrpSpPr>
          <p:grpSpPr>
            <a:xfrm>
              <a:off x="9382723" y="660981"/>
              <a:ext cx="2369456" cy="4188924"/>
              <a:chOff x="9486373" y="949314"/>
              <a:chExt cx="2230069" cy="356605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E63F8D9-CAF7-034D-D71F-FD423B28D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86373" y="949314"/>
                <a:ext cx="2230066" cy="1564258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A4B6B6B-C448-DCC3-9A5D-57F0EB83B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86376" y="2616017"/>
                <a:ext cx="2230066" cy="91559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753FF7A2-95C8-E01D-3078-137AC21BD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02880" y="3636141"/>
                <a:ext cx="2213559" cy="879223"/>
              </a:xfrm>
              <a:prstGeom prst="rect">
                <a:avLst/>
              </a:prstGeom>
            </p:spPr>
          </p:pic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705DF17-CA4A-55DE-D9F4-50FB109AD324}"/>
                </a:ext>
              </a:extLst>
            </p:cNvPr>
            <p:cNvSpPr/>
            <p:nvPr/>
          </p:nvSpPr>
          <p:spPr>
            <a:xfrm>
              <a:off x="9281160" y="543099"/>
              <a:ext cx="2572583" cy="4414516"/>
            </a:xfrm>
            <a:prstGeom prst="roundRect">
              <a:avLst>
                <a:gd name="adj" fmla="val 6584"/>
              </a:avLst>
            </a:prstGeom>
            <a:noFill/>
            <a:ln w="9525">
              <a:solidFill>
                <a:srgbClr val="4F2D7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b="1">
                <a:solidFill>
                  <a:schemeClr val="tx1"/>
                </a:solidFill>
                <a:latin typeface="GT Walsheim"/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8DAEBF-76CA-B4BE-AA6C-2C89D441ED56}"/>
              </a:ext>
            </a:extLst>
          </p:cNvPr>
          <p:cNvSpPr/>
          <p:nvPr/>
        </p:nvSpPr>
        <p:spPr>
          <a:xfrm>
            <a:off x="475562" y="5166058"/>
            <a:ext cx="11378180" cy="91885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 algn="ctr">
              <a:spcAft>
                <a:spcPts val="200"/>
              </a:spcAft>
            </a:pPr>
            <a:r>
              <a:rPr lang="en-US" sz="1200" dirty="0">
                <a:solidFill>
                  <a:schemeClr val="bg1"/>
                </a:solidFill>
                <a:latin typeface="GT Walsheim"/>
              </a:rPr>
              <a:t>Clear organizational Baseline: Understand your current operational and strategic maturity • Quantifiable ROI: Pinpoint and measure the financial benefits of transformation</a:t>
            </a:r>
            <a:br>
              <a:rPr lang="en-US" sz="1200" dirty="0">
                <a:solidFill>
                  <a:schemeClr val="bg1"/>
                </a:solidFill>
                <a:latin typeface="GT Walsheim"/>
              </a:rPr>
            </a:br>
            <a:r>
              <a:rPr lang="en-US" sz="1200" dirty="0">
                <a:solidFill>
                  <a:schemeClr val="bg1"/>
                </a:solidFill>
                <a:latin typeface="GT Walsheim"/>
              </a:rPr>
              <a:t> • Tailored Strategic Roadmap: Receive a customized, step-by-step plan for improvement • Accelerated Performance: Drive efficiency, mitigate risks, and achieve sustainable growth • Informed Decision-Making: Equip leadership with the insights needed for strategic planning and resource allocation</a:t>
            </a:r>
          </a:p>
        </p:txBody>
      </p:sp>
      <p:sp>
        <p:nvSpPr>
          <p:cNvPr id="13" name="Google Shape;2603;p322">
            <a:extLst>
              <a:ext uri="{FF2B5EF4-FFF2-40B4-BE49-F238E27FC236}">
                <a16:creationId xmlns:a16="http://schemas.microsoft.com/office/drawing/2014/main" id="{3064EE8D-7071-FE35-A7B4-6D42222FC99F}"/>
              </a:ext>
            </a:extLst>
          </p:cNvPr>
          <p:cNvSpPr/>
          <p:nvPr/>
        </p:nvSpPr>
        <p:spPr>
          <a:xfrm>
            <a:off x="612866" y="1795903"/>
            <a:ext cx="8414756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GT Walsheim"/>
              </a:rPr>
              <a:t>Our methodology provides a clear, data-driven approach: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C3EEEA-C520-C1CA-5B20-9DF4396CBD2D}"/>
              </a:ext>
            </a:extLst>
          </p:cNvPr>
          <p:cNvGrpSpPr/>
          <p:nvPr/>
        </p:nvGrpSpPr>
        <p:grpSpPr>
          <a:xfrm>
            <a:off x="929096" y="2199590"/>
            <a:ext cx="2433754" cy="2671664"/>
            <a:chOff x="612866" y="2381200"/>
            <a:chExt cx="2433754" cy="267166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2CBD90F-A799-B351-E8D6-ABE3B9959DA5}"/>
                </a:ext>
              </a:extLst>
            </p:cNvPr>
            <p:cNvSpPr/>
            <p:nvPr/>
          </p:nvSpPr>
          <p:spPr>
            <a:xfrm>
              <a:off x="612866" y="2505646"/>
              <a:ext cx="2294898" cy="2547218"/>
            </a:xfrm>
            <a:prstGeom prst="roundRect">
              <a:avLst>
                <a:gd name="adj" fmla="val 18384"/>
              </a:avLst>
            </a:prstGeom>
            <a:noFill/>
            <a:ln w="9525">
              <a:solidFill>
                <a:srgbClr val="4F2D7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lang="en-US" sz="1050" b="1" dirty="0">
                  <a:solidFill>
                    <a:schemeClr val="tx1"/>
                  </a:solidFill>
                  <a:latin typeface="GT Walsheim"/>
                </a:rPr>
                <a:t>Comprehensive Assessment:</a:t>
              </a:r>
              <a:br>
                <a:rPr lang="en-US" sz="1050" b="1" dirty="0">
                  <a:solidFill>
                    <a:schemeClr val="tx1"/>
                  </a:solidFill>
                  <a:latin typeface="GT Walsheim"/>
                </a:rPr>
              </a:br>
              <a:r>
                <a:rPr lang="en-US" sz="1050" b="1" dirty="0">
                  <a:solidFill>
                    <a:schemeClr val="tx1"/>
                  </a:solidFill>
                  <a:latin typeface="GT Walsheim"/>
                </a:rPr>
                <a:t>Industry benchmarking:</a:t>
              </a:r>
              <a:r>
                <a:rPr lang="en-US" sz="1050" dirty="0">
                  <a:solidFill>
                    <a:schemeClr val="tx1"/>
                  </a:solidFill>
                  <a:latin typeface="GT Walsheim"/>
                </a:rPr>
                <a:t> </a:t>
              </a:r>
              <a:br>
                <a:rPr lang="en-US" sz="1050" dirty="0">
                  <a:solidFill>
                    <a:schemeClr val="tx1"/>
                  </a:solidFill>
                  <a:latin typeface="GT Walsheim"/>
                </a:rPr>
              </a:br>
              <a:r>
                <a:rPr lang="en-US" sz="1050" dirty="0">
                  <a:solidFill>
                    <a:schemeClr val="tx1"/>
                  </a:solidFill>
                  <a:latin typeface="GT Walsheim"/>
                </a:rPr>
                <a:t>We analyze your specific industry landscape and internal workflows to tailor the assessment to your unique context</a:t>
              </a:r>
            </a:p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GT Walsheim"/>
                </a:rPr>
                <a:t>Maturity Level Determination: </a:t>
              </a:r>
              <a:r>
                <a:rPr lang="en-US" sz="1050" dirty="0">
                  <a:solidFill>
                    <a:schemeClr val="tx1"/>
                  </a:solidFill>
                  <a:latin typeface="GT Walsheim"/>
                </a:rPr>
                <a:t>Through a detailed Scorecard, we accurately determine your company's current maturity level across various operational and functional areas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9C1D374-715E-C6FE-F6F7-DAB94EA98D6F}"/>
                </a:ext>
              </a:extLst>
            </p:cNvPr>
            <p:cNvSpPr/>
            <p:nvPr/>
          </p:nvSpPr>
          <p:spPr>
            <a:xfrm>
              <a:off x="2574306" y="2381200"/>
              <a:ext cx="472314" cy="4723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26F7F83-FFB1-9F93-D61C-0936C8E0B32C}"/>
                </a:ext>
              </a:extLst>
            </p:cNvPr>
            <p:cNvSpPr/>
            <p:nvPr/>
          </p:nvSpPr>
          <p:spPr>
            <a:xfrm>
              <a:off x="2703055" y="2456477"/>
              <a:ext cx="232213" cy="257219"/>
            </a:xfrm>
            <a:custGeom>
              <a:avLst/>
              <a:gdLst>
                <a:gd name="connsiteX0" fmla="*/ 230454 w 723855"/>
                <a:gd name="connsiteY0" fmla="*/ 92525 h 801806"/>
                <a:gd name="connsiteX1" fmla="*/ 202549 w 723855"/>
                <a:gd name="connsiteY1" fmla="*/ 92525 h 801806"/>
                <a:gd name="connsiteX2" fmla="*/ 202549 w 723855"/>
                <a:gd name="connsiteY2" fmla="*/ 137248 h 801806"/>
                <a:gd name="connsiteX3" fmla="*/ 374151 w 723855"/>
                <a:gd name="connsiteY3" fmla="*/ 137248 h 801806"/>
                <a:gd name="connsiteX4" fmla="*/ 374151 w 723855"/>
                <a:gd name="connsiteY4" fmla="*/ 92525 h 801806"/>
                <a:gd name="connsiteX5" fmla="*/ 346246 w 723855"/>
                <a:gd name="connsiteY5" fmla="*/ 92525 h 801806"/>
                <a:gd name="connsiteX6" fmla="*/ 346246 w 723855"/>
                <a:gd name="connsiteY6" fmla="*/ 92450 h 801806"/>
                <a:gd name="connsiteX7" fmla="*/ 327643 w 723855"/>
                <a:gd name="connsiteY7" fmla="*/ 74665 h 801806"/>
                <a:gd name="connsiteX8" fmla="*/ 315514 w 723855"/>
                <a:gd name="connsiteY8" fmla="*/ 48174 h 801806"/>
                <a:gd name="connsiteX9" fmla="*/ 288352 w 723855"/>
                <a:gd name="connsiteY9" fmla="*/ 37347 h 801806"/>
                <a:gd name="connsiteX10" fmla="*/ 261191 w 723855"/>
                <a:gd name="connsiteY10" fmla="*/ 48174 h 801806"/>
                <a:gd name="connsiteX11" fmla="*/ 249099 w 723855"/>
                <a:gd name="connsiteY11" fmla="*/ 73550 h 801806"/>
                <a:gd name="connsiteX12" fmla="*/ 249099 w 723855"/>
                <a:gd name="connsiteY12" fmla="*/ 73848 h 801806"/>
                <a:gd name="connsiteX13" fmla="*/ 230421 w 723855"/>
                <a:gd name="connsiteY13" fmla="*/ 92525 h 801806"/>
                <a:gd name="connsiteX14" fmla="*/ 573916 w 723855"/>
                <a:gd name="connsiteY14" fmla="*/ 303418 h 801806"/>
                <a:gd name="connsiteX15" fmla="*/ 572577 w 723855"/>
                <a:gd name="connsiteY15" fmla="*/ 305278 h 801806"/>
                <a:gd name="connsiteX16" fmla="*/ 406413 w 723855"/>
                <a:gd name="connsiteY16" fmla="*/ 540574 h 801806"/>
                <a:gd name="connsiteX17" fmla="*/ 480084 w 723855"/>
                <a:gd name="connsiteY17" fmla="*/ 592589 h 801806"/>
                <a:gd name="connsiteX18" fmla="*/ 542145 w 723855"/>
                <a:gd name="connsiteY18" fmla="*/ 504706 h 801806"/>
                <a:gd name="connsiteX19" fmla="*/ 543484 w 723855"/>
                <a:gd name="connsiteY19" fmla="*/ 502808 h 801806"/>
                <a:gd name="connsiteX20" fmla="*/ 684645 w 723855"/>
                <a:gd name="connsiteY20" fmla="*/ 302936 h 801806"/>
                <a:gd name="connsiteX21" fmla="*/ 686393 w 723855"/>
                <a:gd name="connsiteY21" fmla="*/ 294974 h 801806"/>
                <a:gd name="connsiteX22" fmla="*/ 682152 w 723855"/>
                <a:gd name="connsiteY22" fmla="*/ 288165 h 801806"/>
                <a:gd name="connsiteX23" fmla="*/ 625820 w 723855"/>
                <a:gd name="connsiteY23" fmla="*/ 248390 h 801806"/>
                <a:gd name="connsiteX24" fmla="*/ 617858 w 723855"/>
                <a:gd name="connsiteY24" fmla="*/ 246641 h 801806"/>
                <a:gd name="connsiteX25" fmla="*/ 611049 w 723855"/>
                <a:gd name="connsiteY25" fmla="*/ 250883 h 801806"/>
                <a:gd name="connsiteX26" fmla="*/ 573954 w 723855"/>
                <a:gd name="connsiteY26" fmla="*/ 303419 h 801806"/>
                <a:gd name="connsiteX27" fmla="*/ 411468 w 723855"/>
                <a:gd name="connsiteY27" fmla="*/ 93573 h 801806"/>
                <a:gd name="connsiteX28" fmla="*/ 515614 w 723855"/>
                <a:gd name="connsiteY28" fmla="*/ 93573 h 801806"/>
                <a:gd name="connsiteX29" fmla="*/ 558774 w 723855"/>
                <a:gd name="connsiteY29" fmla="*/ 111506 h 801806"/>
                <a:gd name="connsiteX30" fmla="*/ 576707 w 723855"/>
                <a:gd name="connsiteY30" fmla="*/ 154666 h 801806"/>
                <a:gd name="connsiteX31" fmla="*/ 576707 w 723855"/>
                <a:gd name="connsiteY31" fmla="*/ 234885 h 801806"/>
                <a:gd name="connsiteX32" fmla="*/ 579907 w 723855"/>
                <a:gd name="connsiteY32" fmla="*/ 230382 h 801806"/>
                <a:gd name="connsiteX33" fmla="*/ 581470 w 723855"/>
                <a:gd name="connsiteY33" fmla="*/ 228224 h 801806"/>
                <a:gd name="connsiteX34" fmla="*/ 611608 w 723855"/>
                <a:gd name="connsiteY34" fmla="*/ 209881 h 801806"/>
                <a:gd name="connsiteX35" fmla="*/ 646062 w 723855"/>
                <a:gd name="connsiteY35" fmla="*/ 217099 h 801806"/>
                <a:gd name="connsiteX36" fmla="*/ 648220 w 723855"/>
                <a:gd name="connsiteY36" fmla="*/ 218588 h 801806"/>
                <a:gd name="connsiteX37" fmla="*/ 703584 w 723855"/>
                <a:gd name="connsiteY37" fmla="*/ 257693 h 801806"/>
                <a:gd name="connsiteX38" fmla="*/ 723155 w 723855"/>
                <a:gd name="connsiteY38" fmla="*/ 288723 h 801806"/>
                <a:gd name="connsiteX39" fmla="*/ 715118 w 723855"/>
                <a:gd name="connsiteY39" fmla="*/ 324405 h 801806"/>
                <a:gd name="connsiteX40" fmla="*/ 576710 w 723855"/>
                <a:gd name="connsiteY40" fmla="*/ 520372 h 801806"/>
                <a:gd name="connsiteX41" fmla="*/ 576710 w 723855"/>
                <a:gd name="connsiteY41" fmla="*/ 740676 h 801806"/>
                <a:gd name="connsiteX42" fmla="*/ 558777 w 723855"/>
                <a:gd name="connsiteY42" fmla="*/ 783835 h 801806"/>
                <a:gd name="connsiteX43" fmla="*/ 515617 w 723855"/>
                <a:gd name="connsiteY43" fmla="*/ 801769 h 801806"/>
                <a:gd name="connsiteX44" fmla="*/ 61093 w 723855"/>
                <a:gd name="connsiteY44" fmla="*/ 801806 h 801806"/>
                <a:gd name="connsiteX45" fmla="*/ 17934 w 723855"/>
                <a:gd name="connsiteY45" fmla="*/ 783873 h 801806"/>
                <a:gd name="connsiteX46" fmla="*/ 0 w 723855"/>
                <a:gd name="connsiteY46" fmla="*/ 740713 h 801806"/>
                <a:gd name="connsiteX47" fmla="*/ 0 w 723855"/>
                <a:gd name="connsiteY47" fmla="*/ 154706 h 801806"/>
                <a:gd name="connsiteX48" fmla="*/ 17934 w 723855"/>
                <a:gd name="connsiteY48" fmla="*/ 111547 h 801806"/>
                <a:gd name="connsiteX49" fmla="*/ 61093 w 723855"/>
                <a:gd name="connsiteY49" fmla="*/ 93613 h 801806"/>
                <a:gd name="connsiteX50" fmla="*/ 165240 w 723855"/>
                <a:gd name="connsiteY50" fmla="*/ 93613 h 801806"/>
                <a:gd name="connsiteX51" fmla="*/ 165240 w 723855"/>
                <a:gd name="connsiteY51" fmla="*/ 83307 h 801806"/>
                <a:gd name="connsiteX52" fmla="*/ 177109 w 723855"/>
                <a:gd name="connsiteY52" fmla="*/ 61392 h 801806"/>
                <a:gd name="connsiteX53" fmla="*/ 197275 w 723855"/>
                <a:gd name="connsiteY53" fmla="*/ 55178 h 801806"/>
                <a:gd name="connsiteX54" fmla="*/ 214837 w 723855"/>
                <a:gd name="connsiteY54" fmla="*/ 55178 h 801806"/>
                <a:gd name="connsiteX55" fmla="*/ 235525 w 723855"/>
                <a:gd name="connsiteY55" fmla="*/ 21171 h 801806"/>
                <a:gd name="connsiteX56" fmla="*/ 288359 w 723855"/>
                <a:gd name="connsiteY56" fmla="*/ 0 h 801806"/>
                <a:gd name="connsiteX57" fmla="*/ 341193 w 723855"/>
                <a:gd name="connsiteY57" fmla="*/ 21171 h 801806"/>
                <a:gd name="connsiteX58" fmla="*/ 361880 w 723855"/>
                <a:gd name="connsiteY58" fmla="*/ 55178 h 801806"/>
                <a:gd name="connsiteX59" fmla="*/ 379443 w 723855"/>
                <a:gd name="connsiteY59" fmla="*/ 55178 h 801806"/>
                <a:gd name="connsiteX60" fmla="*/ 399609 w 723855"/>
                <a:gd name="connsiteY60" fmla="*/ 61392 h 801806"/>
                <a:gd name="connsiteX61" fmla="*/ 411478 w 723855"/>
                <a:gd name="connsiteY61" fmla="*/ 83307 h 801806"/>
                <a:gd name="connsiteX62" fmla="*/ 411478 w 723855"/>
                <a:gd name="connsiteY62" fmla="*/ 93613 h 801806"/>
                <a:gd name="connsiteX63" fmla="*/ 288347 w 723855"/>
                <a:gd name="connsiteY63" fmla="*/ 303456 h 801806"/>
                <a:gd name="connsiteX64" fmla="*/ 269670 w 723855"/>
                <a:gd name="connsiteY64" fmla="*/ 284778 h 801806"/>
                <a:gd name="connsiteX65" fmla="*/ 288347 w 723855"/>
                <a:gd name="connsiteY65" fmla="*/ 266101 h 801806"/>
                <a:gd name="connsiteX66" fmla="*/ 442681 w 723855"/>
                <a:gd name="connsiteY66" fmla="*/ 266101 h 801806"/>
                <a:gd name="connsiteX67" fmla="*/ 461359 w 723855"/>
                <a:gd name="connsiteY67" fmla="*/ 284778 h 801806"/>
                <a:gd name="connsiteX68" fmla="*/ 442681 w 723855"/>
                <a:gd name="connsiteY68" fmla="*/ 303456 h 801806"/>
                <a:gd name="connsiteX69" fmla="*/ 392341 w 723855"/>
                <a:gd name="connsiteY69" fmla="*/ 611199 h 801806"/>
                <a:gd name="connsiteX70" fmla="*/ 395690 w 723855"/>
                <a:gd name="connsiteY70" fmla="*/ 578643 h 801806"/>
                <a:gd name="connsiteX71" fmla="*/ 447780 w 723855"/>
                <a:gd name="connsiteY71" fmla="*/ 615441 h 801806"/>
                <a:gd name="connsiteX72" fmla="*/ 388993 w 723855"/>
                <a:gd name="connsiteY72" fmla="*/ 643383 h 801806"/>
                <a:gd name="connsiteX73" fmla="*/ 392044 w 723855"/>
                <a:gd name="connsiteY73" fmla="*/ 613915 h 801806"/>
                <a:gd name="connsiteX74" fmla="*/ 392342 w 723855"/>
                <a:gd name="connsiteY74" fmla="*/ 611199 h 801806"/>
                <a:gd name="connsiteX75" fmla="*/ 288347 w 723855"/>
                <a:gd name="connsiteY75" fmla="*/ 629281 h 801806"/>
                <a:gd name="connsiteX76" fmla="*/ 353051 w 723855"/>
                <a:gd name="connsiteY76" fmla="*/ 629281 h 801806"/>
                <a:gd name="connsiteX77" fmla="*/ 348586 w 723855"/>
                <a:gd name="connsiteY77" fmla="*/ 672516 h 801806"/>
                <a:gd name="connsiteX78" fmla="*/ 365217 w 723855"/>
                <a:gd name="connsiteY78" fmla="*/ 692943 h 801806"/>
                <a:gd name="connsiteX79" fmla="*/ 375040 w 723855"/>
                <a:gd name="connsiteY79" fmla="*/ 691268 h 801806"/>
                <a:gd name="connsiteX80" fmla="*/ 491978 w 723855"/>
                <a:gd name="connsiteY80" fmla="*/ 635644 h 801806"/>
                <a:gd name="connsiteX81" fmla="*/ 499754 w 723855"/>
                <a:gd name="connsiteY81" fmla="*/ 629282 h 801806"/>
                <a:gd name="connsiteX82" fmla="*/ 539342 w 723855"/>
                <a:gd name="connsiteY82" fmla="*/ 573248 h 801806"/>
                <a:gd name="connsiteX83" fmla="*/ 539342 w 723855"/>
                <a:gd name="connsiteY83" fmla="*/ 740717 h 801806"/>
                <a:gd name="connsiteX84" fmla="*/ 532347 w 723855"/>
                <a:gd name="connsiteY84" fmla="*/ 757497 h 801806"/>
                <a:gd name="connsiteX85" fmla="*/ 515567 w 723855"/>
                <a:gd name="connsiteY85" fmla="*/ 764492 h 801806"/>
                <a:gd name="connsiteX86" fmla="*/ 61082 w 723855"/>
                <a:gd name="connsiteY86" fmla="*/ 764492 h 801806"/>
                <a:gd name="connsiteX87" fmla="*/ 44301 w 723855"/>
                <a:gd name="connsiteY87" fmla="*/ 757497 h 801806"/>
                <a:gd name="connsiteX88" fmla="*/ 37306 w 723855"/>
                <a:gd name="connsiteY88" fmla="*/ 740717 h 801806"/>
                <a:gd name="connsiteX89" fmla="*/ 37306 w 723855"/>
                <a:gd name="connsiteY89" fmla="*/ 154710 h 801806"/>
                <a:gd name="connsiteX90" fmla="*/ 44301 w 723855"/>
                <a:gd name="connsiteY90" fmla="*/ 137930 h 801806"/>
                <a:gd name="connsiteX91" fmla="*/ 61082 w 723855"/>
                <a:gd name="connsiteY91" fmla="*/ 130935 h 801806"/>
                <a:gd name="connsiteX92" fmla="*/ 165228 w 723855"/>
                <a:gd name="connsiteY92" fmla="*/ 130935 h 801806"/>
                <a:gd name="connsiteX93" fmla="*/ 165228 w 723855"/>
                <a:gd name="connsiteY93" fmla="*/ 146488 h 801806"/>
                <a:gd name="connsiteX94" fmla="*/ 177097 w 723855"/>
                <a:gd name="connsiteY94" fmla="*/ 168403 h 801806"/>
                <a:gd name="connsiteX95" fmla="*/ 197263 w 723855"/>
                <a:gd name="connsiteY95" fmla="*/ 174616 h 801806"/>
                <a:gd name="connsiteX96" fmla="*/ 379467 w 723855"/>
                <a:gd name="connsiteY96" fmla="*/ 174616 h 801806"/>
                <a:gd name="connsiteX97" fmla="*/ 399633 w 723855"/>
                <a:gd name="connsiteY97" fmla="*/ 168403 h 801806"/>
                <a:gd name="connsiteX98" fmla="*/ 411503 w 723855"/>
                <a:gd name="connsiteY98" fmla="*/ 146488 h 801806"/>
                <a:gd name="connsiteX99" fmla="*/ 411503 w 723855"/>
                <a:gd name="connsiteY99" fmla="*/ 130935 h 801806"/>
                <a:gd name="connsiteX100" fmla="*/ 515649 w 723855"/>
                <a:gd name="connsiteY100" fmla="*/ 130935 h 801806"/>
                <a:gd name="connsiteX101" fmla="*/ 532429 w 723855"/>
                <a:gd name="connsiteY101" fmla="*/ 137930 h 801806"/>
                <a:gd name="connsiteX102" fmla="*/ 539424 w 723855"/>
                <a:gd name="connsiteY102" fmla="*/ 154710 h 801806"/>
                <a:gd name="connsiteX103" fmla="*/ 539424 w 723855"/>
                <a:gd name="connsiteY103" fmla="*/ 287803 h 801806"/>
                <a:gd name="connsiteX104" fmla="*/ 439631 w 723855"/>
                <a:gd name="connsiteY104" fmla="*/ 429078 h 801806"/>
                <a:gd name="connsiteX105" fmla="*/ 288345 w 723855"/>
                <a:gd name="connsiteY105" fmla="*/ 429078 h 801806"/>
                <a:gd name="connsiteX106" fmla="*/ 269668 w 723855"/>
                <a:gd name="connsiteY106" fmla="*/ 447755 h 801806"/>
                <a:gd name="connsiteX107" fmla="*/ 288345 w 723855"/>
                <a:gd name="connsiteY107" fmla="*/ 466433 h 801806"/>
                <a:gd name="connsiteX108" fmla="*/ 413246 w 723855"/>
                <a:gd name="connsiteY108" fmla="*/ 466433 h 801806"/>
                <a:gd name="connsiteX109" fmla="*/ 365249 w 723855"/>
                <a:gd name="connsiteY109" fmla="*/ 534410 h 801806"/>
                <a:gd name="connsiteX110" fmla="*/ 361900 w 723855"/>
                <a:gd name="connsiteY110" fmla="*/ 543972 h 801806"/>
                <a:gd name="connsiteX111" fmla="*/ 356952 w 723855"/>
                <a:gd name="connsiteY111" fmla="*/ 592007 h 801806"/>
                <a:gd name="connsiteX112" fmla="*/ 288379 w 723855"/>
                <a:gd name="connsiteY112" fmla="*/ 592007 h 801806"/>
                <a:gd name="connsiteX113" fmla="*/ 269702 w 723855"/>
                <a:gd name="connsiteY113" fmla="*/ 610684 h 801806"/>
                <a:gd name="connsiteX114" fmla="*/ 288379 w 723855"/>
                <a:gd name="connsiteY114" fmla="*/ 629362 h 801806"/>
                <a:gd name="connsiteX115" fmla="*/ 196781 w 723855"/>
                <a:gd name="connsiteY115" fmla="*/ 262721 h 801806"/>
                <a:gd name="connsiteX116" fmla="*/ 152653 w 723855"/>
                <a:gd name="connsiteY116" fmla="*/ 262721 h 801806"/>
                <a:gd name="connsiteX117" fmla="*/ 152653 w 723855"/>
                <a:gd name="connsiteY117" fmla="*/ 306849 h 801806"/>
                <a:gd name="connsiteX118" fmla="*/ 196781 w 723855"/>
                <a:gd name="connsiteY118" fmla="*/ 306849 h 801806"/>
                <a:gd name="connsiteX119" fmla="*/ 134013 w 723855"/>
                <a:gd name="connsiteY119" fmla="*/ 225402 h 801806"/>
                <a:gd name="connsiteX120" fmla="*/ 115335 w 723855"/>
                <a:gd name="connsiteY120" fmla="*/ 244080 h 801806"/>
                <a:gd name="connsiteX121" fmla="*/ 115335 w 723855"/>
                <a:gd name="connsiteY121" fmla="*/ 325526 h 801806"/>
                <a:gd name="connsiteX122" fmla="*/ 134013 w 723855"/>
                <a:gd name="connsiteY122" fmla="*/ 344204 h 801806"/>
                <a:gd name="connsiteX123" fmla="*/ 215459 w 723855"/>
                <a:gd name="connsiteY123" fmla="*/ 344204 h 801806"/>
                <a:gd name="connsiteX124" fmla="*/ 234137 w 723855"/>
                <a:gd name="connsiteY124" fmla="*/ 325526 h 801806"/>
                <a:gd name="connsiteX125" fmla="*/ 234137 w 723855"/>
                <a:gd name="connsiteY125" fmla="*/ 244080 h 801806"/>
                <a:gd name="connsiteX126" fmla="*/ 215459 w 723855"/>
                <a:gd name="connsiteY126" fmla="*/ 225402 h 801806"/>
                <a:gd name="connsiteX127" fmla="*/ 196781 w 723855"/>
                <a:gd name="connsiteY127" fmla="*/ 425646 h 801806"/>
                <a:gd name="connsiteX128" fmla="*/ 152653 w 723855"/>
                <a:gd name="connsiteY128" fmla="*/ 425646 h 801806"/>
                <a:gd name="connsiteX129" fmla="*/ 152653 w 723855"/>
                <a:gd name="connsiteY129" fmla="*/ 469774 h 801806"/>
                <a:gd name="connsiteX130" fmla="*/ 196781 w 723855"/>
                <a:gd name="connsiteY130" fmla="*/ 469774 h 801806"/>
                <a:gd name="connsiteX131" fmla="*/ 134013 w 723855"/>
                <a:gd name="connsiteY131" fmla="*/ 388328 h 801806"/>
                <a:gd name="connsiteX132" fmla="*/ 115335 w 723855"/>
                <a:gd name="connsiteY132" fmla="*/ 407005 h 801806"/>
                <a:gd name="connsiteX133" fmla="*/ 115335 w 723855"/>
                <a:gd name="connsiteY133" fmla="*/ 488451 h 801806"/>
                <a:gd name="connsiteX134" fmla="*/ 134013 w 723855"/>
                <a:gd name="connsiteY134" fmla="*/ 507129 h 801806"/>
                <a:gd name="connsiteX135" fmla="*/ 215459 w 723855"/>
                <a:gd name="connsiteY135" fmla="*/ 507129 h 801806"/>
                <a:gd name="connsiteX136" fmla="*/ 234137 w 723855"/>
                <a:gd name="connsiteY136" fmla="*/ 488451 h 801806"/>
                <a:gd name="connsiteX137" fmla="*/ 234137 w 723855"/>
                <a:gd name="connsiteY137" fmla="*/ 407005 h 801806"/>
                <a:gd name="connsiteX138" fmla="*/ 215459 w 723855"/>
                <a:gd name="connsiteY138" fmla="*/ 388328 h 801806"/>
                <a:gd name="connsiteX139" fmla="*/ 196781 w 723855"/>
                <a:gd name="connsiteY139" fmla="*/ 588543 h 801806"/>
                <a:gd name="connsiteX140" fmla="*/ 152653 w 723855"/>
                <a:gd name="connsiteY140" fmla="*/ 588543 h 801806"/>
                <a:gd name="connsiteX141" fmla="*/ 152653 w 723855"/>
                <a:gd name="connsiteY141" fmla="*/ 632670 h 801806"/>
                <a:gd name="connsiteX142" fmla="*/ 196781 w 723855"/>
                <a:gd name="connsiteY142" fmla="*/ 632670 h 801806"/>
                <a:gd name="connsiteX143" fmla="*/ 134013 w 723855"/>
                <a:gd name="connsiteY143" fmla="*/ 551224 h 801806"/>
                <a:gd name="connsiteX144" fmla="*/ 115335 w 723855"/>
                <a:gd name="connsiteY144" fmla="*/ 569902 h 801806"/>
                <a:gd name="connsiteX145" fmla="*/ 115335 w 723855"/>
                <a:gd name="connsiteY145" fmla="*/ 651348 h 801806"/>
                <a:gd name="connsiteX146" fmla="*/ 134013 w 723855"/>
                <a:gd name="connsiteY146" fmla="*/ 670026 h 801806"/>
                <a:gd name="connsiteX147" fmla="*/ 215459 w 723855"/>
                <a:gd name="connsiteY147" fmla="*/ 670026 h 801806"/>
                <a:gd name="connsiteX148" fmla="*/ 234137 w 723855"/>
                <a:gd name="connsiteY148" fmla="*/ 651348 h 801806"/>
                <a:gd name="connsiteX149" fmla="*/ 234137 w 723855"/>
                <a:gd name="connsiteY149" fmla="*/ 569902 h 801806"/>
                <a:gd name="connsiteX150" fmla="*/ 215459 w 723855"/>
                <a:gd name="connsiteY150" fmla="*/ 551224 h 80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723855" h="801806">
                  <a:moveTo>
                    <a:pt x="230454" y="92525"/>
                  </a:moveTo>
                  <a:lnTo>
                    <a:pt x="202549" y="92525"/>
                  </a:lnTo>
                  <a:lnTo>
                    <a:pt x="202549" y="137248"/>
                  </a:lnTo>
                  <a:lnTo>
                    <a:pt x="374151" y="137248"/>
                  </a:lnTo>
                  <a:lnTo>
                    <a:pt x="374151" y="92525"/>
                  </a:lnTo>
                  <a:lnTo>
                    <a:pt x="346246" y="92525"/>
                  </a:lnTo>
                  <a:lnTo>
                    <a:pt x="346246" y="92450"/>
                  </a:lnTo>
                  <a:cubicBezTo>
                    <a:pt x="336349" y="92450"/>
                    <a:pt x="328090" y="84637"/>
                    <a:pt x="327643" y="74665"/>
                  </a:cubicBezTo>
                  <a:cubicBezTo>
                    <a:pt x="327159" y="64285"/>
                    <a:pt x="322583" y="54909"/>
                    <a:pt x="315514" y="48174"/>
                  </a:cubicBezTo>
                  <a:cubicBezTo>
                    <a:pt x="308482" y="41477"/>
                    <a:pt x="298919" y="37347"/>
                    <a:pt x="288352" y="37347"/>
                  </a:cubicBezTo>
                  <a:cubicBezTo>
                    <a:pt x="277785" y="37347"/>
                    <a:pt x="268223" y="41477"/>
                    <a:pt x="261191" y="48174"/>
                  </a:cubicBezTo>
                  <a:cubicBezTo>
                    <a:pt x="254345" y="54686"/>
                    <a:pt x="249880" y="63615"/>
                    <a:pt x="249099" y="73550"/>
                  </a:cubicBezTo>
                  <a:lnTo>
                    <a:pt x="249099" y="73848"/>
                  </a:lnTo>
                  <a:cubicBezTo>
                    <a:pt x="249099" y="84154"/>
                    <a:pt x="240727" y="92525"/>
                    <a:pt x="230421" y="92525"/>
                  </a:cubicBezTo>
                  <a:close/>
                  <a:moveTo>
                    <a:pt x="573916" y="303418"/>
                  </a:moveTo>
                  <a:cubicBezTo>
                    <a:pt x="573507" y="304050"/>
                    <a:pt x="573061" y="304683"/>
                    <a:pt x="572577" y="305278"/>
                  </a:cubicBezTo>
                  <a:lnTo>
                    <a:pt x="406413" y="540574"/>
                  </a:lnTo>
                  <a:lnTo>
                    <a:pt x="480084" y="592589"/>
                  </a:lnTo>
                  <a:lnTo>
                    <a:pt x="542145" y="504706"/>
                  </a:lnTo>
                  <a:cubicBezTo>
                    <a:pt x="542554" y="504036"/>
                    <a:pt x="543000" y="503404"/>
                    <a:pt x="543484" y="502808"/>
                  </a:cubicBezTo>
                  <a:lnTo>
                    <a:pt x="684645" y="302936"/>
                  </a:lnTo>
                  <a:cubicBezTo>
                    <a:pt x="686319" y="300555"/>
                    <a:pt x="686877" y="297690"/>
                    <a:pt x="686393" y="294974"/>
                  </a:cubicBezTo>
                  <a:cubicBezTo>
                    <a:pt x="685947" y="292295"/>
                    <a:pt x="684496" y="289802"/>
                    <a:pt x="682152" y="288165"/>
                  </a:cubicBezTo>
                  <a:lnTo>
                    <a:pt x="625820" y="248390"/>
                  </a:lnTo>
                  <a:cubicBezTo>
                    <a:pt x="623439" y="246716"/>
                    <a:pt x="620574" y="246158"/>
                    <a:pt x="617858" y="246641"/>
                  </a:cubicBezTo>
                  <a:cubicBezTo>
                    <a:pt x="615179" y="247088"/>
                    <a:pt x="612686" y="248539"/>
                    <a:pt x="611049" y="250883"/>
                  </a:cubicBezTo>
                  <a:lnTo>
                    <a:pt x="573954" y="303419"/>
                  </a:lnTo>
                  <a:close/>
                  <a:moveTo>
                    <a:pt x="411468" y="93573"/>
                  </a:moveTo>
                  <a:lnTo>
                    <a:pt x="515614" y="93573"/>
                  </a:lnTo>
                  <a:cubicBezTo>
                    <a:pt x="532431" y="93573"/>
                    <a:pt x="547724" y="100456"/>
                    <a:pt x="558774" y="111506"/>
                  </a:cubicBezTo>
                  <a:cubicBezTo>
                    <a:pt x="569824" y="122557"/>
                    <a:pt x="576707" y="137849"/>
                    <a:pt x="576707" y="154666"/>
                  </a:cubicBezTo>
                  <a:lnTo>
                    <a:pt x="576707" y="234885"/>
                  </a:lnTo>
                  <a:lnTo>
                    <a:pt x="579907" y="230382"/>
                  </a:lnTo>
                  <a:cubicBezTo>
                    <a:pt x="580391" y="229638"/>
                    <a:pt x="580912" y="228894"/>
                    <a:pt x="581470" y="228224"/>
                  </a:cubicBezTo>
                  <a:cubicBezTo>
                    <a:pt x="589060" y="218141"/>
                    <a:pt x="599962" y="211891"/>
                    <a:pt x="611608" y="209881"/>
                  </a:cubicBezTo>
                  <a:cubicBezTo>
                    <a:pt x="623217" y="207872"/>
                    <a:pt x="635569" y="210142"/>
                    <a:pt x="646062" y="217099"/>
                  </a:cubicBezTo>
                  <a:cubicBezTo>
                    <a:pt x="646806" y="217546"/>
                    <a:pt x="647550" y="218067"/>
                    <a:pt x="648220" y="218588"/>
                  </a:cubicBezTo>
                  <a:lnTo>
                    <a:pt x="703584" y="257693"/>
                  </a:lnTo>
                  <a:cubicBezTo>
                    <a:pt x="714374" y="265320"/>
                    <a:pt x="721071" y="276631"/>
                    <a:pt x="723155" y="288723"/>
                  </a:cubicBezTo>
                  <a:cubicBezTo>
                    <a:pt x="725238" y="300778"/>
                    <a:pt x="722708" y="313652"/>
                    <a:pt x="715118" y="324405"/>
                  </a:cubicBezTo>
                  <a:lnTo>
                    <a:pt x="576710" y="520372"/>
                  </a:lnTo>
                  <a:lnTo>
                    <a:pt x="576710" y="740676"/>
                  </a:lnTo>
                  <a:cubicBezTo>
                    <a:pt x="576710" y="757493"/>
                    <a:pt x="569827" y="772786"/>
                    <a:pt x="558777" y="783835"/>
                  </a:cubicBezTo>
                  <a:cubicBezTo>
                    <a:pt x="547726" y="794886"/>
                    <a:pt x="532434" y="801769"/>
                    <a:pt x="515617" y="801769"/>
                  </a:cubicBezTo>
                  <a:lnTo>
                    <a:pt x="61093" y="801806"/>
                  </a:lnTo>
                  <a:cubicBezTo>
                    <a:pt x="44276" y="801806"/>
                    <a:pt x="28984" y="794923"/>
                    <a:pt x="17934" y="783873"/>
                  </a:cubicBezTo>
                  <a:cubicBezTo>
                    <a:pt x="6883" y="772822"/>
                    <a:pt x="0" y="757530"/>
                    <a:pt x="0" y="740713"/>
                  </a:cubicBezTo>
                  <a:lnTo>
                    <a:pt x="0" y="154706"/>
                  </a:lnTo>
                  <a:cubicBezTo>
                    <a:pt x="0" y="137889"/>
                    <a:pt x="6883" y="122597"/>
                    <a:pt x="17934" y="111547"/>
                  </a:cubicBezTo>
                  <a:cubicBezTo>
                    <a:pt x="28985" y="100496"/>
                    <a:pt x="44276" y="93613"/>
                    <a:pt x="61093" y="93613"/>
                  </a:cubicBezTo>
                  <a:lnTo>
                    <a:pt x="165240" y="93613"/>
                  </a:lnTo>
                  <a:lnTo>
                    <a:pt x="165240" y="83307"/>
                  </a:lnTo>
                  <a:cubicBezTo>
                    <a:pt x="165240" y="74303"/>
                    <a:pt x="169779" y="66564"/>
                    <a:pt x="177109" y="61392"/>
                  </a:cubicBezTo>
                  <a:cubicBezTo>
                    <a:pt x="182541" y="57560"/>
                    <a:pt x="189685" y="55178"/>
                    <a:pt x="197275" y="55178"/>
                  </a:cubicBezTo>
                  <a:lnTo>
                    <a:pt x="214837" y="55178"/>
                  </a:lnTo>
                  <a:cubicBezTo>
                    <a:pt x="218670" y="42007"/>
                    <a:pt x="225888" y="30324"/>
                    <a:pt x="235525" y="21171"/>
                  </a:cubicBezTo>
                  <a:cubicBezTo>
                    <a:pt x="249291" y="8037"/>
                    <a:pt x="267894" y="0"/>
                    <a:pt x="288359" y="0"/>
                  </a:cubicBezTo>
                  <a:cubicBezTo>
                    <a:pt x="308822" y="0"/>
                    <a:pt x="327427" y="8074"/>
                    <a:pt x="341193" y="21171"/>
                  </a:cubicBezTo>
                  <a:cubicBezTo>
                    <a:pt x="350830" y="30361"/>
                    <a:pt x="358048" y="42044"/>
                    <a:pt x="361880" y="55178"/>
                  </a:cubicBezTo>
                  <a:lnTo>
                    <a:pt x="379443" y="55178"/>
                  </a:lnTo>
                  <a:cubicBezTo>
                    <a:pt x="387033" y="55178"/>
                    <a:pt x="394177" y="57560"/>
                    <a:pt x="399609" y="61392"/>
                  </a:cubicBezTo>
                  <a:cubicBezTo>
                    <a:pt x="406939" y="66564"/>
                    <a:pt x="411478" y="74266"/>
                    <a:pt x="411478" y="83307"/>
                  </a:cubicBezTo>
                  <a:lnTo>
                    <a:pt x="411478" y="93613"/>
                  </a:lnTo>
                  <a:close/>
                  <a:moveTo>
                    <a:pt x="288347" y="303456"/>
                  </a:moveTo>
                  <a:cubicBezTo>
                    <a:pt x="278041" y="303456"/>
                    <a:pt x="269670" y="295084"/>
                    <a:pt x="269670" y="284778"/>
                  </a:cubicBezTo>
                  <a:cubicBezTo>
                    <a:pt x="269670" y="274472"/>
                    <a:pt x="278041" y="266101"/>
                    <a:pt x="288347" y="266101"/>
                  </a:cubicBezTo>
                  <a:lnTo>
                    <a:pt x="442681" y="266101"/>
                  </a:lnTo>
                  <a:cubicBezTo>
                    <a:pt x="452987" y="266101"/>
                    <a:pt x="461359" y="274472"/>
                    <a:pt x="461359" y="284778"/>
                  </a:cubicBezTo>
                  <a:cubicBezTo>
                    <a:pt x="461359" y="295084"/>
                    <a:pt x="452987" y="303456"/>
                    <a:pt x="442681" y="303456"/>
                  </a:cubicBezTo>
                  <a:close/>
                  <a:moveTo>
                    <a:pt x="392341" y="611199"/>
                  </a:moveTo>
                  <a:lnTo>
                    <a:pt x="395690" y="578643"/>
                  </a:lnTo>
                  <a:lnTo>
                    <a:pt x="447780" y="615441"/>
                  </a:lnTo>
                  <a:lnTo>
                    <a:pt x="388993" y="643383"/>
                  </a:lnTo>
                  <a:lnTo>
                    <a:pt x="392044" y="613915"/>
                  </a:lnTo>
                  <a:cubicBezTo>
                    <a:pt x="392193" y="613022"/>
                    <a:pt x="392304" y="612129"/>
                    <a:pt x="392342" y="611199"/>
                  </a:cubicBezTo>
                  <a:close/>
                  <a:moveTo>
                    <a:pt x="288347" y="629281"/>
                  </a:moveTo>
                  <a:lnTo>
                    <a:pt x="353051" y="629281"/>
                  </a:lnTo>
                  <a:lnTo>
                    <a:pt x="348586" y="672516"/>
                  </a:lnTo>
                  <a:cubicBezTo>
                    <a:pt x="347544" y="682748"/>
                    <a:pt x="354986" y="691864"/>
                    <a:pt x="365217" y="692943"/>
                  </a:cubicBezTo>
                  <a:cubicBezTo>
                    <a:pt x="368715" y="693315"/>
                    <a:pt x="372101" y="692682"/>
                    <a:pt x="375040" y="691268"/>
                  </a:cubicBezTo>
                  <a:cubicBezTo>
                    <a:pt x="375040" y="691268"/>
                    <a:pt x="491978" y="635644"/>
                    <a:pt x="491978" y="635644"/>
                  </a:cubicBezTo>
                  <a:cubicBezTo>
                    <a:pt x="494992" y="634342"/>
                    <a:pt x="497708" y="632184"/>
                    <a:pt x="499754" y="629282"/>
                  </a:cubicBezTo>
                  <a:lnTo>
                    <a:pt x="539342" y="573248"/>
                  </a:lnTo>
                  <a:lnTo>
                    <a:pt x="539342" y="740717"/>
                  </a:lnTo>
                  <a:cubicBezTo>
                    <a:pt x="539342" y="747228"/>
                    <a:pt x="536663" y="753181"/>
                    <a:pt x="532347" y="757497"/>
                  </a:cubicBezTo>
                  <a:cubicBezTo>
                    <a:pt x="528031" y="761813"/>
                    <a:pt x="522078" y="764492"/>
                    <a:pt x="515567" y="764492"/>
                  </a:cubicBezTo>
                  <a:lnTo>
                    <a:pt x="61082" y="764492"/>
                  </a:lnTo>
                  <a:cubicBezTo>
                    <a:pt x="54570" y="764492"/>
                    <a:pt x="48617" y="761813"/>
                    <a:pt x="44301" y="757497"/>
                  </a:cubicBezTo>
                  <a:cubicBezTo>
                    <a:pt x="39986" y="753181"/>
                    <a:pt x="37306" y="747228"/>
                    <a:pt x="37306" y="740717"/>
                  </a:cubicBezTo>
                  <a:lnTo>
                    <a:pt x="37306" y="154710"/>
                  </a:lnTo>
                  <a:cubicBezTo>
                    <a:pt x="37306" y="148199"/>
                    <a:pt x="39985" y="142246"/>
                    <a:pt x="44301" y="137930"/>
                  </a:cubicBezTo>
                  <a:cubicBezTo>
                    <a:pt x="48618" y="133614"/>
                    <a:pt x="54570" y="130935"/>
                    <a:pt x="61082" y="130935"/>
                  </a:cubicBezTo>
                  <a:lnTo>
                    <a:pt x="165228" y="130935"/>
                  </a:lnTo>
                  <a:lnTo>
                    <a:pt x="165228" y="146488"/>
                  </a:lnTo>
                  <a:cubicBezTo>
                    <a:pt x="165228" y="155492"/>
                    <a:pt x="169767" y="163231"/>
                    <a:pt x="177097" y="168403"/>
                  </a:cubicBezTo>
                  <a:cubicBezTo>
                    <a:pt x="182529" y="172235"/>
                    <a:pt x="189673" y="174616"/>
                    <a:pt x="197263" y="174616"/>
                  </a:cubicBezTo>
                  <a:lnTo>
                    <a:pt x="379467" y="174616"/>
                  </a:lnTo>
                  <a:cubicBezTo>
                    <a:pt x="387057" y="174616"/>
                    <a:pt x="394201" y="172235"/>
                    <a:pt x="399633" y="168403"/>
                  </a:cubicBezTo>
                  <a:cubicBezTo>
                    <a:pt x="406963" y="163231"/>
                    <a:pt x="411503" y="155529"/>
                    <a:pt x="411503" y="146488"/>
                  </a:cubicBezTo>
                  <a:lnTo>
                    <a:pt x="411503" y="130935"/>
                  </a:lnTo>
                  <a:lnTo>
                    <a:pt x="515649" y="130935"/>
                  </a:lnTo>
                  <a:cubicBezTo>
                    <a:pt x="522160" y="130935"/>
                    <a:pt x="528113" y="133614"/>
                    <a:pt x="532429" y="137930"/>
                  </a:cubicBezTo>
                  <a:cubicBezTo>
                    <a:pt x="536745" y="142246"/>
                    <a:pt x="539424" y="148199"/>
                    <a:pt x="539424" y="154710"/>
                  </a:cubicBezTo>
                  <a:lnTo>
                    <a:pt x="539424" y="287803"/>
                  </a:lnTo>
                  <a:lnTo>
                    <a:pt x="439631" y="429078"/>
                  </a:lnTo>
                  <a:lnTo>
                    <a:pt x="288345" y="429078"/>
                  </a:lnTo>
                  <a:cubicBezTo>
                    <a:pt x="278039" y="429078"/>
                    <a:pt x="269668" y="437449"/>
                    <a:pt x="269668" y="447755"/>
                  </a:cubicBezTo>
                  <a:cubicBezTo>
                    <a:pt x="269668" y="458061"/>
                    <a:pt x="278039" y="466433"/>
                    <a:pt x="288345" y="466433"/>
                  </a:cubicBezTo>
                  <a:lnTo>
                    <a:pt x="413246" y="466433"/>
                  </a:lnTo>
                  <a:lnTo>
                    <a:pt x="365249" y="534410"/>
                  </a:lnTo>
                  <a:cubicBezTo>
                    <a:pt x="363203" y="537349"/>
                    <a:pt x="362086" y="540661"/>
                    <a:pt x="361900" y="543972"/>
                  </a:cubicBezTo>
                  <a:lnTo>
                    <a:pt x="356952" y="592007"/>
                  </a:lnTo>
                  <a:lnTo>
                    <a:pt x="288379" y="592007"/>
                  </a:lnTo>
                  <a:cubicBezTo>
                    <a:pt x="278073" y="592007"/>
                    <a:pt x="269702" y="600378"/>
                    <a:pt x="269702" y="610684"/>
                  </a:cubicBezTo>
                  <a:cubicBezTo>
                    <a:pt x="269702" y="620990"/>
                    <a:pt x="278074" y="629362"/>
                    <a:pt x="288379" y="629362"/>
                  </a:cubicBezTo>
                  <a:close/>
                  <a:moveTo>
                    <a:pt x="196781" y="262721"/>
                  </a:moveTo>
                  <a:lnTo>
                    <a:pt x="152653" y="262721"/>
                  </a:lnTo>
                  <a:lnTo>
                    <a:pt x="152653" y="306849"/>
                  </a:lnTo>
                  <a:lnTo>
                    <a:pt x="196781" y="306849"/>
                  </a:lnTo>
                  <a:close/>
                  <a:moveTo>
                    <a:pt x="134013" y="225402"/>
                  </a:moveTo>
                  <a:cubicBezTo>
                    <a:pt x="123707" y="225402"/>
                    <a:pt x="115335" y="233774"/>
                    <a:pt x="115335" y="244080"/>
                  </a:cubicBezTo>
                  <a:lnTo>
                    <a:pt x="115335" y="325526"/>
                  </a:lnTo>
                  <a:cubicBezTo>
                    <a:pt x="115335" y="335832"/>
                    <a:pt x="123707" y="344204"/>
                    <a:pt x="134013" y="344204"/>
                  </a:cubicBezTo>
                  <a:lnTo>
                    <a:pt x="215459" y="344204"/>
                  </a:lnTo>
                  <a:cubicBezTo>
                    <a:pt x="225765" y="344204"/>
                    <a:pt x="234137" y="335832"/>
                    <a:pt x="234137" y="325526"/>
                  </a:cubicBezTo>
                  <a:lnTo>
                    <a:pt x="234137" y="244080"/>
                  </a:lnTo>
                  <a:cubicBezTo>
                    <a:pt x="234137" y="233774"/>
                    <a:pt x="225765" y="225402"/>
                    <a:pt x="215459" y="225402"/>
                  </a:cubicBezTo>
                  <a:close/>
                  <a:moveTo>
                    <a:pt x="196781" y="425646"/>
                  </a:moveTo>
                  <a:lnTo>
                    <a:pt x="152653" y="425646"/>
                  </a:lnTo>
                  <a:lnTo>
                    <a:pt x="152653" y="469774"/>
                  </a:lnTo>
                  <a:lnTo>
                    <a:pt x="196781" y="469774"/>
                  </a:lnTo>
                  <a:close/>
                  <a:moveTo>
                    <a:pt x="134013" y="388328"/>
                  </a:moveTo>
                  <a:cubicBezTo>
                    <a:pt x="123707" y="388328"/>
                    <a:pt x="115335" y="396699"/>
                    <a:pt x="115335" y="407005"/>
                  </a:cubicBezTo>
                  <a:lnTo>
                    <a:pt x="115335" y="488451"/>
                  </a:lnTo>
                  <a:cubicBezTo>
                    <a:pt x="115335" y="498758"/>
                    <a:pt x="123707" y="507129"/>
                    <a:pt x="134013" y="507129"/>
                  </a:cubicBezTo>
                  <a:lnTo>
                    <a:pt x="215459" y="507129"/>
                  </a:lnTo>
                  <a:cubicBezTo>
                    <a:pt x="225765" y="507129"/>
                    <a:pt x="234137" y="498757"/>
                    <a:pt x="234137" y="488451"/>
                  </a:cubicBezTo>
                  <a:lnTo>
                    <a:pt x="234137" y="407005"/>
                  </a:lnTo>
                  <a:cubicBezTo>
                    <a:pt x="234137" y="396699"/>
                    <a:pt x="225765" y="388328"/>
                    <a:pt x="215459" y="388328"/>
                  </a:cubicBezTo>
                  <a:close/>
                  <a:moveTo>
                    <a:pt x="196781" y="588543"/>
                  </a:moveTo>
                  <a:lnTo>
                    <a:pt x="152653" y="588543"/>
                  </a:lnTo>
                  <a:lnTo>
                    <a:pt x="152653" y="632670"/>
                  </a:lnTo>
                  <a:lnTo>
                    <a:pt x="196781" y="632670"/>
                  </a:lnTo>
                  <a:close/>
                  <a:moveTo>
                    <a:pt x="134013" y="551224"/>
                  </a:moveTo>
                  <a:cubicBezTo>
                    <a:pt x="123707" y="551224"/>
                    <a:pt x="115335" y="559596"/>
                    <a:pt x="115335" y="569902"/>
                  </a:cubicBezTo>
                  <a:lnTo>
                    <a:pt x="115335" y="651348"/>
                  </a:lnTo>
                  <a:cubicBezTo>
                    <a:pt x="115335" y="661654"/>
                    <a:pt x="123707" y="670026"/>
                    <a:pt x="134013" y="670026"/>
                  </a:cubicBezTo>
                  <a:lnTo>
                    <a:pt x="215459" y="670026"/>
                  </a:lnTo>
                  <a:cubicBezTo>
                    <a:pt x="225765" y="670026"/>
                    <a:pt x="234137" y="661654"/>
                    <a:pt x="234137" y="651348"/>
                  </a:cubicBezTo>
                  <a:lnTo>
                    <a:pt x="234137" y="569902"/>
                  </a:lnTo>
                  <a:cubicBezTo>
                    <a:pt x="234137" y="559596"/>
                    <a:pt x="225765" y="551224"/>
                    <a:pt x="215459" y="5512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1BDF3F-CD9B-2591-6A98-3C3761C3C2D6}"/>
              </a:ext>
            </a:extLst>
          </p:cNvPr>
          <p:cNvGrpSpPr/>
          <p:nvPr/>
        </p:nvGrpSpPr>
        <p:grpSpPr>
          <a:xfrm>
            <a:off x="6338026" y="2199590"/>
            <a:ext cx="2433754" cy="2671664"/>
            <a:chOff x="6302466" y="2199590"/>
            <a:chExt cx="2433754" cy="26716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0D7B655-B21D-603A-37B9-A6E7345B83C2}"/>
                </a:ext>
              </a:extLst>
            </p:cNvPr>
            <p:cNvSpPr/>
            <p:nvPr/>
          </p:nvSpPr>
          <p:spPr>
            <a:xfrm>
              <a:off x="6302466" y="2324036"/>
              <a:ext cx="2294898" cy="2547218"/>
            </a:xfrm>
            <a:prstGeom prst="roundRect">
              <a:avLst>
                <a:gd name="adj" fmla="val 18384"/>
              </a:avLst>
            </a:prstGeom>
            <a:noFill/>
            <a:ln w="9525">
              <a:solidFill>
                <a:srgbClr val="4F2D7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GT Walsheim"/>
                </a:rPr>
                <a:t>Actionable Roadmap Design:</a:t>
              </a:r>
            </a:p>
            <a:p>
              <a:pPr algn="ctr"/>
              <a:r>
                <a:rPr lang="en-US" sz="1050" dirty="0">
                  <a:solidFill>
                    <a:schemeClr val="tx1"/>
                  </a:solidFill>
                  <a:latin typeface="GT Walsheim"/>
                </a:rPr>
                <a:t>Based on the assessment findings and identified opportunities, we design a precise and actionable project roadmap. This roadmap outlines the necessary steps to transition from your current maturity level to an optimized future state, aligning with your strategic objective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9A774F0-AD21-7743-8CE8-D57B2A544EB3}"/>
                </a:ext>
              </a:extLst>
            </p:cNvPr>
            <p:cNvSpPr/>
            <p:nvPr/>
          </p:nvSpPr>
          <p:spPr>
            <a:xfrm>
              <a:off x="8263906" y="2199590"/>
              <a:ext cx="472314" cy="4723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71B4422-2FF7-6D36-1133-596CD773F48C}"/>
                </a:ext>
              </a:extLst>
            </p:cNvPr>
            <p:cNvSpPr/>
            <p:nvPr/>
          </p:nvSpPr>
          <p:spPr>
            <a:xfrm>
              <a:off x="8358389" y="2315256"/>
              <a:ext cx="293867" cy="240981"/>
            </a:xfrm>
            <a:custGeom>
              <a:avLst/>
              <a:gdLst>
                <a:gd name="connsiteX0" fmla="*/ 792137 w 857249"/>
                <a:gd name="connsiteY0" fmla="*/ 142808 h 702973"/>
                <a:gd name="connsiteX1" fmla="*/ 714404 w 857249"/>
                <a:gd name="connsiteY1" fmla="*/ 65075 h 702973"/>
                <a:gd name="connsiteX2" fmla="*/ 636670 w 857249"/>
                <a:gd name="connsiteY2" fmla="*/ 142808 h 702973"/>
                <a:gd name="connsiteX3" fmla="*/ 714375 w 857249"/>
                <a:gd name="connsiteY3" fmla="*/ 220542 h 702973"/>
                <a:gd name="connsiteX4" fmla="*/ 792137 w 857249"/>
                <a:gd name="connsiteY4" fmla="*/ 142808 h 702973"/>
                <a:gd name="connsiteX5" fmla="*/ 657158 w 857249"/>
                <a:gd name="connsiteY5" fmla="*/ 142808 h 702973"/>
                <a:gd name="connsiteX6" fmla="*/ 714404 w 857249"/>
                <a:gd name="connsiteY6" fmla="*/ 85563 h 702973"/>
                <a:gd name="connsiteX7" fmla="*/ 771649 w 857249"/>
                <a:gd name="connsiteY7" fmla="*/ 142808 h 702973"/>
                <a:gd name="connsiteX8" fmla="*/ 714404 w 857249"/>
                <a:gd name="connsiteY8" fmla="*/ 200054 h 702973"/>
                <a:gd name="connsiteX9" fmla="*/ 714375 w 857249"/>
                <a:gd name="connsiteY9" fmla="*/ 200054 h 702973"/>
                <a:gd name="connsiteX10" fmla="*/ 657158 w 857249"/>
                <a:gd name="connsiteY10" fmla="*/ 142808 h 702973"/>
                <a:gd name="connsiteX11" fmla="*/ 765420 w 857249"/>
                <a:gd name="connsiteY11" fmla="*/ 310010 h 702973"/>
                <a:gd name="connsiteX12" fmla="*/ 857250 w 857249"/>
                <a:gd name="connsiteY12" fmla="*/ 142808 h 702973"/>
                <a:gd name="connsiteX13" fmla="*/ 714442 w 857249"/>
                <a:gd name="connsiteY13" fmla="*/ 0 h 702973"/>
                <a:gd name="connsiteX14" fmla="*/ 571633 w 857249"/>
                <a:gd name="connsiteY14" fmla="*/ 142808 h 702973"/>
                <a:gd name="connsiteX15" fmla="*/ 663426 w 857249"/>
                <a:gd name="connsiteY15" fmla="*/ 310010 h 702973"/>
                <a:gd name="connsiteX16" fmla="*/ 587111 w 857249"/>
                <a:gd name="connsiteY16" fmla="*/ 357969 h 702973"/>
                <a:gd name="connsiteX17" fmla="*/ 714442 w 857249"/>
                <a:gd name="connsiteY17" fmla="*/ 409956 h 702973"/>
                <a:gd name="connsiteX18" fmla="*/ 841772 w 857249"/>
                <a:gd name="connsiteY18" fmla="*/ 357969 h 702973"/>
                <a:gd name="connsiteX19" fmla="*/ 765420 w 857249"/>
                <a:gd name="connsiteY19" fmla="*/ 310010 h 702973"/>
                <a:gd name="connsiteX20" fmla="*/ 714375 w 857249"/>
                <a:gd name="connsiteY20" fmla="*/ 20488 h 702973"/>
                <a:gd name="connsiteX21" fmla="*/ 836724 w 857249"/>
                <a:gd name="connsiteY21" fmla="*/ 142808 h 702973"/>
                <a:gd name="connsiteX22" fmla="*/ 735692 w 857249"/>
                <a:gd name="connsiteY22" fmla="*/ 313839 h 702973"/>
                <a:gd name="connsiteX23" fmla="*/ 714375 w 857249"/>
                <a:gd name="connsiteY23" fmla="*/ 339814 h 702973"/>
                <a:gd name="connsiteX24" fmla="*/ 693096 w 857249"/>
                <a:gd name="connsiteY24" fmla="*/ 313839 h 702973"/>
                <a:gd name="connsiteX25" fmla="*/ 592084 w 857249"/>
                <a:gd name="connsiteY25" fmla="*/ 142808 h 702973"/>
                <a:gd name="connsiteX26" fmla="*/ 714375 w 857249"/>
                <a:gd name="connsiteY26" fmla="*/ 20488 h 702973"/>
                <a:gd name="connsiteX27" fmla="*/ 714375 w 857249"/>
                <a:gd name="connsiteY27" fmla="*/ 389468 h 702973"/>
                <a:gd name="connsiteX28" fmla="*/ 607533 w 857249"/>
                <a:gd name="connsiteY28" fmla="*/ 357969 h 702973"/>
                <a:gd name="connsiteX29" fmla="*/ 678647 w 857249"/>
                <a:gd name="connsiteY29" fmla="*/ 328527 h 702973"/>
                <a:gd name="connsiteX30" fmla="*/ 706269 w 857249"/>
                <a:gd name="connsiteY30" fmla="*/ 362636 h 702973"/>
                <a:gd name="connsiteX31" fmla="*/ 720654 w 857249"/>
                <a:gd name="connsiteY31" fmla="*/ 364520 h 702973"/>
                <a:gd name="connsiteX32" fmla="*/ 722538 w 857249"/>
                <a:gd name="connsiteY32" fmla="*/ 362636 h 702973"/>
                <a:gd name="connsiteX33" fmla="*/ 750160 w 857249"/>
                <a:gd name="connsiteY33" fmla="*/ 328517 h 702973"/>
                <a:gd name="connsiteX34" fmla="*/ 821265 w 857249"/>
                <a:gd name="connsiteY34" fmla="*/ 357969 h 702973"/>
                <a:gd name="connsiteX35" fmla="*/ 714375 w 857249"/>
                <a:gd name="connsiteY35" fmla="*/ 389468 h 702973"/>
                <a:gd name="connsiteX36" fmla="*/ 580073 w 857249"/>
                <a:gd name="connsiteY36" fmla="*/ 265328 h 702973"/>
                <a:gd name="connsiteX37" fmla="*/ 441007 w 857249"/>
                <a:gd name="connsiteY37" fmla="*/ 348091 h 702973"/>
                <a:gd name="connsiteX38" fmla="*/ 435616 w 857249"/>
                <a:gd name="connsiteY38" fmla="*/ 488956 h 702973"/>
                <a:gd name="connsiteX39" fmla="*/ 411147 w 857249"/>
                <a:gd name="connsiteY39" fmla="*/ 587607 h 702973"/>
                <a:gd name="connsiteX40" fmla="*/ 318449 w 857249"/>
                <a:gd name="connsiteY40" fmla="*/ 618554 h 702973"/>
                <a:gd name="connsiteX41" fmla="*/ 264414 w 857249"/>
                <a:gd name="connsiteY41" fmla="*/ 608019 h 702973"/>
                <a:gd name="connsiteX42" fmla="*/ 259044 w 857249"/>
                <a:gd name="connsiteY42" fmla="*/ 594556 h 702973"/>
                <a:gd name="connsiteX43" fmla="*/ 272506 w 857249"/>
                <a:gd name="connsiteY43" fmla="*/ 589186 h 702973"/>
                <a:gd name="connsiteX44" fmla="*/ 273044 w 857249"/>
                <a:gd name="connsiteY44" fmla="*/ 589436 h 702973"/>
                <a:gd name="connsiteX45" fmla="*/ 397726 w 857249"/>
                <a:gd name="connsiteY45" fmla="*/ 572119 h 702973"/>
                <a:gd name="connsiteX46" fmla="*/ 415995 w 857249"/>
                <a:gd name="connsiteY46" fmla="*/ 494843 h 702973"/>
                <a:gd name="connsiteX47" fmla="*/ 423272 w 857249"/>
                <a:gd name="connsiteY47" fmla="*/ 337833 h 702973"/>
                <a:gd name="connsiteX48" fmla="*/ 575415 w 857249"/>
                <a:gd name="connsiteY48" fmla="*/ 245383 h 702973"/>
                <a:gd name="connsiteX49" fmla="*/ 587501 w 857249"/>
                <a:gd name="connsiteY49" fmla="*/ 253384 h 702973"/>
                <a:gd name="connsiteX50" fmla="*/ 580101 w 857249"/>
                <a:gd name="connsiteY50" fmla="*/ 265328 h 702973"/>
                <a:gd name="connsiteX51" fmla="*/ 220532 w 857249"/>
                <a:gd name="connsiteY51" fmla="*/ 435826 h 702973"/>
                <a:gd name="connsiteX52" fmla="*/ 142770 w 857249"/>
                <a:gd name="connsiteY52" fmla="*/ 358121 h 702973"/>
                <a:gd name="connsiteX53" fmla="*/ 65065 w 857249"/>
                <a:gd name="connsiteY53" fmla="*/ 435883 h 702973"/>
                <a:gd name="connsiteX54" fmla="*/ 142827 w 857249"/>
                <a:gd name="connsiteY54" fmla="*/ 513588 h 702973"/>
                <a:gd name="connsiteX55" fmla="*/ 142875 w 857249"/>
                <a:gd name="connsiteY55" fmla="*/ 513588 h 702973"/>
                <a:gd name="connsiteX56" fmla="*/ 220580 w 857249"/>
                <a:gd name="connsiteY56" fmla="*/ 435854 h 702973"/>
                <a:gd name="connsiteX57" fmla="*/ 85554 w 857249"/>
                <a:gd name="connsiteY57" fmla="*/ 435826 h 702973"/>
                <a:gd name="connsiteX58" fmla="*/ 142827 w 857249"/>
                <a:gd name="connsiteY58" fmla="*/ 378609 h 702973"/>
                <a:gd name="connsiteX59" fmla="*/ 200044 w 857249"/>
                <a:gd name="connsiteY59" fmla="*/ 435883 h 702973"/>
                <a:gd name="connsiteX60" fmla="*/ 142875 w 857249"/>
                <a:gd name="connsiteY60" fmla="*/ 493100 h 702973"/>
                <a:gd name="connsiteX61" fmla="*/ 85601 w 857249"/>
                <a:gd name="connsiteY61" fmla="*/ 435855 h 702973"/>
                <a:gd name="connsiteX62" fmla="*/ 193862 w 857249"/>
                <a:gd name="connsiteY62" fmla="*/ 603056 h 702973"/>
                <a:gd name="connsiteX63" fmla="*/ 285655 w 857249"/>
                <a:gd name="connsiteY63" fmla="*/ 435854 h 702973"/>
                <a:gd name="connsiteX64" fmla="*/ 142827 w 857249"/>
                <a:gd name="connsiteY64" fmla="*/ 293027 h 702973"/>
                <a:gd name="connsiteX65" fmla="*/ 0 w 857249"/>
                <a:gd name="connsiteY65" fmla="*/ 435854 h 702973"/>
                <a:gd name="connsiteX66" fmla="*/ 91792 w 857249"/>
                <a:gd name="connsiteY66" fmla="*/ 603056 h 702973"/>
                <a:gd name="connsiteX67" fmla="*/ 15478 w 857249"/>
                <a:gd name="connsiteY67" fmla="*/ 651015 h 702973"/>
                <a:gd name="connsiteX68" fmla="*/ 142875 w 857249"/>
                <a:gd name="connsiteY68" fmla="*/ 702974 h 702973"/>
                <a:gd name="connsiteX69" fmla="*/ 270205 w 857249"/>
                <a:gd name="connsiteY69" fmla="*/ 650986 h 702973"/>
                <a:gd name="connsiteX70" fmla="*/ 193862 w 857249"/>
                <a:gd name="connsiteY70" fmla="*/ 603056 h 702973"/>
                <a:gd name="connsiteX71" fmla="*/ 142875 w 857249"/>
                <a:gd name="connsiteY71" fmla="*/ 313534 h 702973"/>
                <a:gd name="connsiteX72" fmla="*/ 265166 w 857249"/>
                <a:gd name="connsiteY72" fmla="*/ 435854 h 702973"/>
                <a:gd name="connsiteX73" fmla="*/ 164125 w 857249"/>
                <a:gd name="connsiteY73" fmla="*/ 606895 h 702973"/>
                <a:gd name="connsiteX74" fmla="*/ 142846 w 857249"/>
                <a:gd name="connsiteY74" fmla="*/ 632860 h 702973"/>
                <a:gd name="connsiteX75" fmla="*/ 121568 w 857249"/>
                <a:gd name="connsiteY75" fmla="*/ 606895 h 702973"/>
                <a:gd name="connsiteX76" fmla="*/ 20526 w 857249"/>
                <a:gd name="connsiteY76" fmla="*/ 435854 h 702973"/>
                <a:gd name="connsiteX77" fmla="*/ 142875 w 857249"/>
                <a:gd name="connsiteY77" fmla="*/ 313534 h 702973"/>
                <a:gd name="connsiteX78" fmla="*/ 142875 w 857249"/>
                <a:gd name="connsiteY78" fmla="*/ 682514 h 702973"/>
                <a:gd name="connsiteX79" fmla="*/ 36033 w 857249"/>
                <a:gd name="connsiteY79" fmla="*/ 651015 h 702973"/>
                <a:gd name="connsiteX80" fmla="*/ 107147 w 857249"/>
                <a:gd name="connsiteY80" fmla="*/ 621573 h 702973"/>
                <a:gd name="connsiteX81" fmla="*/ 134769 w 857249"/>
                <a:gd name="connsiteY81" fmla="*/ 655682 h 702973"/>
                <a:gd name="connsiteX82" fmla="*/ 149154 w 857249"/>
                <a:gd name="connsiteY82" fmla="*/ 657566 h 702973"/>
                <a:gd name="connsiteX83" fmla="*/ 151038 w 857249"/>
                <a:gd name="connsiteY83" fmla="*/ 655682 h 702973"/>
                <a:gd name="connsiteX84" fmla="*/ 178660 w 857249"/>
                <a:gd name="connsiteY84" fmla="*/ 621563 h 702973"/>
                <a:gd name="connsiteX85" fmla="*/ 249755 w 857249"/>
                <a:gd name="connsiteY85" fmla="*/ 651015 h 702973"/>
                <a:gd name="connsiteX86" fmla="*/ 142875 w 857249"/>
                <a:gd name="connsiteY86" fmla="*/ 682514 h 70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857249" h="702973">
                  <a:moveTo>
                    <a:pt x="792137" y="142808"/>
                  </a:moveTo>
                  <a:cubicBezTo>
                    <a:pt x="792137" y="99877"/>
                    <a:pt x="757335" y="65075"/>
                    <a:pt x="714404" y="65075"/>
                  </a:cubicBezTo>
                  <a:cubicBezTo>
                    <a:pt x="671473" y="65075"/>
                    <a:pt x="636670" y="99877"/>
                    <a:pt x="636670" y="142808"/>
                  </a:cubicBezTo>
                  <a:cubicBezTo>
                    <a:pt x="636670" y="185728"/>
                    <a:pt x="671455" y="220526"/>
                    <a:pt x="714375" y="220542"/>
                  </a:cubicBezTo>
                  <a:cubicBezTo>
                    <a:pt x="757295" y="220505"/>
                    <a:pt x="792085" y="185729"/>
                    <a:pt x="792137" y="142808"/>
                  </a:cubicBezTo>
                  <a:close/>
                  <a:moveTo>
                    <a:pt x="657158" y="142808"/>
                  </a:moveTo>
                  <a:cubicBezTo>
                    <a:pt x="657158" y="111193"/>
                    <a:pt x="682788" y="85563"/>
                    <a:pt x="714404" y="85563"/>
                  </a:cubicBezTo>
                  <a:cubicBezTo>
                    <a:pt x="746019" y="85563"/>
                    <a:pt x="771649" y="111193"/>
                    <a:pt x="771649" y="142808"/>
                  </a:cubicBezTo>
                  <a:cubicBezTo>
                    <a:pt x="771649" y="174424"/>
                    <a:pt x="746019" y="200054"/>
                    <a:pt x="714404" y="200054"/>
                  </a:cubicBezTo>
                  <a:cubicBezTo>
                    <a:pt x="714394" y="200054"/>
                    <a:pt x="714385" y="200054"/>
                    <a:pt x="714375" y="200054"/>
                  </a:cubicBezTo>
                  <a:cubicBezTo>
                    <a:pt x="682786" y="200001"/>
                    <a:pt x="657195" y="174398"/>
                    <a:pt x="657158" y="142808"/>
                  </a:cubicBezTo>
                  <a:close/>
                  <a:moveTo>
                    <a:pt x="765420" y="310010"/>
                  </a:moveTo>
                  <a:cubicBezTo>
                    <a:pt x="809396" y="256432"/>
                    <a:pt x="857250" y="193748"/>
                    <a:pt x="857250" y="142808"/>
                  </a:cubicBezTo>
                  <a:cubicBezTo>
                    <a:pt x="857250" y="63937"/>
                    <a:pt x="793313" y="0"/>
                    <a:pt x="714442" y="0"/>
                  </a:cubicBezTo>
                  <a:cubicBezTo>
                    <a:pt x="635571" y="0"/>
                    <a:pt x="571633" y="63937"/>
                    <a:pt x="571633" y="142808"/>
                  </a:cubicBezTo>
                  <a:cubicBezTo>
                    <a:pt x="571633" y="193748"/>
                    <a:pt x="619458" y="256432"/>
                    <a:pt x="663426" y="310010"/>
                  </a:cubicBezTo>
                  <a:cubicBezTo>
                    <a:pt x="623830" y="316582"/>
                    <a:pt x="587111" y="331803"/>
                    <a:pt x="587111" y="357969"/>
                  </a:cubicBezTo>
                  <a:cubicBezTo>
                    <a:pt x="587111" y="392097"/>
                    <a:pt x="651167" y="409956"/>
                    <a:pt x="714442" y="409956"/>
                  </a:cubicBezTo>
                  <a:cubicBezTo>
                    <a:pt x="777716" y="409956"/>
                    <a:pt x="841772" y="392097"/>
                    <a:pt x="841772" y="357969"/>
                  </a:cubicBezTo>
                  <a:cubicBezTo>
                    <a:pt x="841734" y="331822"/>
                    <a:pt x="804948" y="316582"/>
                    <a:pt x="765420" y="310010"/>
                  </a:cubicBezTo>
                  <a:close/>
                  <a:moveTo>
                    <a:pt x="714375" y="20488"/>
                  </a:moveTo>
                  <a:cubicBezTo>
                    <a:pt x="781909" y="20551"/>
                    <a:pt x="836645" y="75274"/>
                    <a:pt x="836724" y="142808"/>
                  </a:cubicBezTo>
                  <a:cubicBezTo>
                    <a:pt x="836724" y="191834"/>
                    <a:pt x="778326" y="262347"/>
                    <a:pt x="735692" y="313839"/>
                  </a:cubicBezTo>
                  <a:cubicBezTo>
                    <a:pt x="728139" y="322926"/>
                    <a:pt x="720890" y="331718"/>
                    <a:pt x="714375" y="339814"/>
                  </a:cubicBezTo>
                  <a:cubicBezTo>
                    <a:pt x="707898" y="331718"/>
                    <a:pt x="700640" y="322955"/>
                    <a:pt x="693096" y="313839"/>
                  </a:cubicBezTo>
                  <a:cubicBezTo>
                    <a:pt x="650481" y="262347"/>
                    <a:pt x="592084" y="191834"/>
                    <a:pt x="592084" y="142808"/>
                  </a:cubicBezTo>
                  <a:cubicBezTo>
                    <a:pt x="592162" y="75297"/>
                    <a:pt x="646863" y="20583"/>
                    <a:pt x="714375" y="20488"/>
                  </a:cubicBezTo>
                  <a:close/>
                  <a:moveTo>
                    <a:pt x="714375" y="389468"/>
                  </a:moveTo>
                  <a:cubicBezTo>
                    <a:pt x="650148" y="389468"/>
                    <a:pt x="607533" y="370513"/>
                    <a:pt x="607533" y="357969"/>
                  </a:cubicBezTo>
                  <a:cubicBezTo>
                    <a:pt x="607533" y="348901"/>
                    <a:pt x="632212" y="334013"/>
                    <a:pt x="678647" y="328527"/>
                  </a:cubicBezTo>
                  <a:cubicBezTo>
                    <a:pt x="688915" y="340909"/>
                    <a:pt x="698583" y="352635"/>
                    <a:pt x="706269" y="362636"/>
                  </a:cubicBezTo>
                  <a:cubicBezTo>
                    <a:pt x="709721" y="367128"/>
                    <a:pt x="716162" y="367972"/>
                    <a:pt x="720654" y="364520"/>
                  </a:cubicBezTo>
                  <a:cubicBezTo>
                    <a:pt x="721361" y="363976"/>
                    <a:pt x="721995" y="363343"/>
                    <a:pt x="722538" y="362636"/>
                  </a:cubicBezTo>
                  <a:cubicBezTo>
                    <a:pt x="730158" y="352635"/>
                    <a:pt x="739864" y="340928"/>
                    <a:pt x="750160" y="328517"/>
                  </a:cubicBezTo>
                  <a:cubicBezTo>
                    <a:pt x="796585" y="334013"/>
                    <a:pt x="821265" y="348929"/>
                    <a:pt x="821265" y="357969"/>
                  </a:cubicBezTo>
                  <a:cubicBezTo>
                    <a:pt x="821246" y="370551"/>
                    <a:pt x="778631" y="389468"/>
                    <a:pt x="714375" y="389468"/>
                  </a:cubicBezTo>
                  <a:close/>
                  <a:moveTo>
                    <a:pt x="580073" y="265328"/>
                  </a:moveTo>
                  <a:cubicBezTo>
                    <a:pt x="534743" y="275977"/>
                    <a:pt x="471011" y="296151"/>
                    <a:pt x="441007" y="348091"/>
                  </a:cubicBezTo>
                  <a:cubicBezTo>
                    <a:pt x="420186" y="384124"/>
                    <a:pt x="418367" y="431511"/>
                    <a:pt x="435616" y="488956"/>
                  </a:cubicBezTo>
                  <a:cubicBezTo>
                    <a:pt x="450856" y="539744"/>
                    <a:pt x="430730" y="570633"/>
                    <a:pt x="411147" y="587607"/>
                  </a:cubicBezTo>
                  <a:cubicBezTo>
                    <a:pt x="384796" y="608406"/>
                    <a:pt x="352010" y="619352"/>
                    <a:pt x="318449" y="618554"/>
                  </a:cubicBezTo>
                  <a:cubicBezTo>
                    <a:pt x="299895" y="618905"/>
                    <a:pt x="281477" y="615314"/>
                    <a:pt x="264414" y="608019"/>
                  </a:cubicBezTo>
                  <a:cubicBezTo>
                    <a:pt x="259214" y="605784"/>
                    <a:pt x="256809" y="599757"/>
                    <a:pt x="259044" y="594556"/>
                  </a:cubicBezTo>
                  <a:cubicBezTo>
                    <a:pt x="261279" y="589356"/>
                    <a:pt x="267306" y="586951"/>
                    <a:pt x="272506" y="589186"/>
                  </a:cubicBezTo>
                  <a:cubicBezTo>
                    <a:pt x="272688" y="589264"/>
                    <a:pt x="272867" y="589347"/>
                    <a:pt x="273044" y="589436"/>
                  </a:cubicBezTo>
                  <a:cubicBezTo>
                    <a:pt x="305295" y="604399"/>
                    <a:pt x="364436" y="600970"/>
                    <a:pt x="397726" y="572119"/>
                  </a:cubicBezTo>
                  <a:cubicBezTo>
                    <a:pt x="419567" y="553193"/>
                    <a:pt x="425710" y="527199"/>
                    <a:pt x="415995" y="494843"/>
                  </a:cubicBezTo>
                  <a:cubicBezTo>
                    <a:pt x="397059" y="431778"/>
                    <a:pt x="399507" y="378952"/>
                    <a:pt x="423272" y="337833"/>
                  </a:cubicBezTo>
                  <a:cubicBezTo>
                    <a:pt x="457276" y="279016"/>
                    <a:pt x="526390" y="256870"/>
                    <a:pt x="575415" y="245383"/>
                  </a:cubicBezTo>
                  <a:cubicBezTo>
                    <a:pt x="580962" y="244255"/>
                    <a:pt x="586373" y="247837"/>
                    <a:pt x="587501" y="253384"/>
                  </a:cubicBezTo>
                  <a:cubicBezTo>
                    <a:pt x="588581" y="258696"/>
                    <a:pt x="585338" y="263930"/>
                    <a:pt x="580101" y="265328"/>
                  </a:cubicBezTo>
                  <a:close/>
                  <a:moveTo>
                    <a:pt x="220532" y="435826"/>
                  </a:moveTo>
                  <a:cubicBezTo>
                    <a:pt x="220517" y="392895"/>
                    <a:pt x="185701" y="358105"/>
                    <a:pt x="142770" y="358121"/>
                  </a:cubicBezTo>
                  <a:cubicBezTo>
                    <a:pt x="99839" y="358137"/>
                    <a:pt x="65049" y="392952"/>
                    <a:pt x="65065" y="435883"/>
                  </a:cubicBezTo>
                  <a:cubicBezTo>
                    <a:pt x="65081" y="478814"/>
                    <a:pt x="99896" y="513604"/>
                    <a:pt x="142827" y="513588"/>
                  </a:cubicBezTo>
                  <a:cubicBezTo>
                    <a:pt x="142843" y="513588"/>
                    <a:pt x="142859" y="513588"/>
                    <a:pt x="142875" y="513588"/>
                  </a:cubicBezTo>
                  <a:cubicBezTo>
                    <a:pt x="185775" y="513525"/>
                    <a:pt x="220533" y="478755"/>
                    <a:pt x="220580" y="435854"/>
                  </a:cubicBezTo>
                  <a:close/>
                  <a:moveTo>
                    <a:pt x="85554" y="435826"/>
                  </a:moveTo>
                  <a:cubicBezTo>
                    <a:pt x="85569" y="404210"/>
                    <a:pt x="111212" y="378593"/>
                    <a:pt x="142827" y="378609"/>
                  </a:cubicBezTo>
                  <a:cubicBezTo>
                    <a:pt x="174443" y="378625"/>
                    <a:pt x="200060" y="404268"/>
                    <a:pt x="200044" y="435883"/>
                  </a:cubicBezTo>
                  <a:cubicBezTo>
                    <a:pt x="200028" y="467458"/>
                    <a:pt x="174450" y="493058"/>
                    <a:pt x="142875" y="493100"/>
                  </a:cubicBezTo>
                  <a:cubicBezTo>
                    <a:pt x="111263" y="493079"/>
                    <a:pt x="85638" y="467466"/>
                    <a:pt x="85601" y="435855"/>
                  </a:cubicBezTo>
                  <a:close/>
                  <a:moveTo>
                    <a:pt x="193862" y="603056"/>
                  </a:moveTo>
                  <a:cubicBezTo>
                    <a:pt x="237839" y="549478"/>
                    <a:pt x="285655" y="486756"/>
                    <a:pt x="285655" y="435854"/>
                  </a:cubicBezTo>
                  <a:cubicBezTo>
                    <a:pt x="285655" y="356973"/>
                    <a:pt x="221709" y="293027"/>
                    <a:pt x="142827" y="293027"/>
                  </a:cubicBezTo>
                  <a:cubicBezTo>
                    <a:pt x="63946" y="293027"/>
                    <a:pt x="0" y="356973"/>
                    <a:pt x="0" y="435854"/>
                  </a:cubicBezTo>
                  <a:cubicBezTo>
                    <a:pt x="0" y="486794"/>
                    <a:pt x="47815" y="549478"/>
                    <a:pt x="91792" y="603056"/>
                  </a:cubicBezTo>
                  <a:cubicBezTo>
                    <a:pt x="52197" y="609629"/>
                    <a:pt x="15478" y="624850"/>
                    <a:pt x="15478" y="651015"/>
                  </a:cubicBezTo>
                  <a:cubicBezTo>
                    <a:pt x="15516" y="685143"/>
                    <a:pt x="79572" y="702974"/>
                    <a:pt x="142875" y="702974"/>
                  </a:cubicBezTo>
                  <a:cubicBezTo>
                    <a:pt x="206178" y="702974"/>
                    <a:pt x="270205" y="685114"/>
                    <a:pt x="270205" y="650986"/>
                  </a:cubicBezTo>
                  <a:cubicBezTo>
                    <a:pt x="270177" y="624869"/>
                    <a:pt x="233362" y="609629"/>
                    <a:pt x="193862" y="603056"/>
                  </a:cubicBezTo>
                  <a:close/>
                  <a:moveTo>
                    <a:pt x="142875" y="313534"/>
                  </a:moveTo>
                  <a:cubicBezTo>
                    <a:pt x="210387" y="313629"/>
                    <a:pt x="265088" y="368343"/>
                    <a:pt x="265166" y="435854"/>
                  </a:cubicBezTo>
                  <a:cubicBezTo>
                    <a:pt x="265166" y="484880"/>
                    <a:pt x="206769" y="555403"/>
                    <a:pt x="164125" y="606895"/>
                  </a:cubicBezTo>
                  <a:cubicBezTo>
                    <a:pt x="156581" y="616010"/>
                    <a:pt x="149323" y="624764"/>
                    <a:pt x="142846" y="632860"/>
                  </a:cubicBezTo>
                  <a:cubicBezTo>
                    <a:pt x="136369" y="624764"/>
                    <a:pt x="129111" y="616010"/>
                    <a:pt x="121568" y="606895"/>
                  </a:cubicBezTo>
                  <a:cubicBezTo>
                    <a:pt x="78924" y="555403"/>
                    <a:pt x="20526" y="484851"/>
                    <a:pt x="20526" y="435854"/>
                  </a:cubicBezTo>
                  <a:cubicBezTo>
                    <a:pt x="20605" y="368320"/>
                    <a:pt x="75341" y="313597"/>
                    <a:pt x="142875" y="313534"/>
                  </a:cubicBezTo>
                  <a:close/>
                  <a:moveTo>
                    <a:pt x="142875" y="682514"/>
                  </a:moveTo>
                  <a:cubicBezTo>
                    <a:pt x="78648" y="682514"/>
                    <a:pt x="36033" y="663559"/>
                    <a:pt x="36033" y="651015"/>
                  </a:cubicBezTo>
                  <a:cubicBezTo>
                    <a:pt x="36033" y="641947"/>
                    <a:pt x="60712" y="627059"/>
                    <a:pt x="107147" y="621573"/>
                  </a:cubicBezTo>
                  <a:cubicBezTo>
                    <a:pt x="117415" y="633955"/>
                    <a:pt x="127083" y="645681"/>
                    <a:pt x="134769" y="655682"/>
                  </a:cubicBezTo>
                  <a:cubicBezTo>
                    <a:pt x="138221" y="660174"/>
                    <a:pt x="144662" y="661018"/>
                    <a:pt x="149154" y="657566"/>
                  </a:cubicBezTo>
                  <a:cubicBezTo>
                    <a:pt x="149861" y="657023"/>
                    <a:pt x="150495" y="656389"/>
                    <a:pt x="151038" y="655682"/>
                  </a:cubicBezTo>
                  <a:cubicBezTo>
                    <a:pt x="158658" y="645681"/>
                    <a:pt x="168364" y="633974"/>
                    <a:pt x="178660" y="621563"/>
                  </a:cubicBezTo>
                  <a:cubicBezTo>
                    <a:pt x="225085" y="627059"/>
                    <a:pt x="249755" y="641976"/>
                    <a:pt x="249755" y="651015"/>
                  </a:cubicBezTo>
                  <a:cubicBezTo>
                    <a:pt x="249679" y="663559"/>
                    <a:pt x="207073" y="682514"/>
                    <a:pt x="142875" y="68251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00A42F-2B89-EC99-4DE7-C5676A85D224}"/>
              </a:ext>
            </a:extLst>
          </p:cNvPr>
          <p:cNvGrpSpPr/>
          <p:nvPr/>
        </p:nvGrpSpPr>
        <p:grpSpPr>
          <a:xfrm>
            <a:off x="3633561" y="2199590"/>
            <a:ext cx="2433754" cy="2671664"/>
            <a:chOff x="3638641" y="2199590"/>
            <a:chExt cx="2433754" cy="267166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34F4770-D94E-15F5-D71F-8709C5E072E7}"/>
                </a:ext>
              </a:extLst>
            </p:cNvPr>
            <p:cNvSpPr/>
            <p:nvPr/>
          </p:nvSpPr>
          <p:spPr>
            <a:xfrm>
              <a:off x="3638641" y="2324036"/>
              <a:ext cx="2294898" cy="2547218"/>
            </a:xfrm>
            <a:prstGeom prst="roundRect">
              <a:avLst>
                <a:gd name="adj" fmla="val 18384"/>
              </a:avLst>
            </a:prstGeom>
            <a:noFill/>
            <a:ln w="9525">
              <a:solidFill>
                <a:srgbClr val="4F2D7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GT Walsheim"/>
                </a:rPr>
                <a:t>Strategic Opportunity Identification:</a:t>
              </a:r>
            </a:p>
            <a:p>
              <a:pPr algn="ctr"/>
              <a:r>
                <a:rPr lang="en-US" sz="1050" dirty="0">
                  <a:solidFill>
                    <a:schemeClr val="tx1"/>
                  </a:solidFill>
                  <a:latin typeface="GT Walsheim"/>
                </a:rPr>
                <a:t>Opportunity Cost Analysis: Leveraging our Financial analysis module, the tool calculates potential opportunity costs and quantifies the financial impact of current inefficiencies, providing a clear business case for change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23C7B3-5169-0A62-E0AC-C5F89EEB3D3E}"/>
                </a:ext>
              </a:extLst>
            </p:cNvPr>
            <p:cNvSpPr/>
            <p:nvPr/>
          </p:nvSpPr>
          <p:spPr>
            <a:xfrm>
              <a:off x="5600081" y="2199590"/>
              <a:ext cx="472314" cy="4723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3EAD67D-EE10-398F-9F5A-45CCFF5EE2BD}"/>
                </a:ext>
              </a:extLst>
            </p:cNvPr>
            <p:cNvSpPr/>
            <p:nvPr/>
          </p:nvSpPr>
          <p:spPr>
            <a:xfrm>
              <a:off x="5700138" y="2307672"/>
              <a:ext cx="272199" cy="248565"/>
            </a:xfrm>
            <a:custGeom>
              <a:avLst/>
              <a:gdLst>
                <a:gd name="connsiteX0" fmla="*/ 467693 w 932531"/>
                <a:gd name="connsiteY0" fmla="*/ 734872 h 851563"/>
                <a:gd name="connsiteX1" fmla="*/ 396404 w 932531"/>
                <a:gd name="connsiteY1" fmla="*/ 693610 h 851563"/>
                <a:gd name="connsiteX2" fmla="*/ 351570 w 932531"/>
                <a:gd name="connsiteY2" fmla="*/ 526398 h 851563"/>
                <a:gd name="connsiteX3" fmla="*/ 374936 w 932531"/>
                <a:gd name="connsiteY3" fmla="*/ 526398 h 851563"/>
                <a:gd name="connsiteX4" fmla="*/ 384870 w 932531"/>
                <a:gd name="connsiteY4" fmla="*/ 516464 h 851563"/>
                <a:gd name="connsiteX5" fmla="*/ 384870 w 932531"/>
                <a:gd name="connsiteY5" fmla="*/ 421399 h 851563"/>
                <a:gd name="connsiteX6" fmla="*/ 374936 w 932531"/>
                <a:gd name="connsiteY6" fmla="*/ 411465 h 851563"/>
                <a:gd name="connsiteX7" fmla="*/ 336501 w 932531"/>
                <a:gd name="connsiteY7" fmla="*/ 411465 h 851563"/>
                <a:gd name="connsiteX8" fmla="*/ 336501 w 932531"/>
                <a:gd name="connsiteY8" fmla="*/ 355468 h 851563"/>
                <a:gd name="connsiteX9" fmla="*/ 388740 w 932531"/>
                <a:gd name="connsiteY9" fmla="*/ 303266 h 851563"/>
                <a:gd name="connsiteX10" fmla="*/ 391642 w 932531"/>
                <a:gd name="connsiteY10" fmla="*/ 296234 h 851563"/>
                <a:gd name="connsiteX11" fmla="*/ 391642 w 932531"/>
                <a:gd name="connsiteY11" fmla="*/ 205114 h 851563"/>
                <a:gd name="connsiteX12" fmla="*/ 381707 w 932531"/>
                <a:gd name="connsiteY12" fmla="*/ 195180 h 851563"/>
                <a:gd name="connsiteX13" fmla="*/ 314474 w 932531"/>
                <a:gd name="connsiteY13" fmla="*/ 195180 h 851563"/>
                <a:gd name="connsiteX14" fmla="*/ 304539 w 932531"/>
                <a:gd name="connsiteY14" fmla="*/ 205114 h 851563"/>
                <a:gd name="connsiteX15" fmla="*/ 304539 w 932531"/>
                <a:gd name="connsiteY15" fmla="*/ 239345 h 851563"/>
                <a:gd name="connsiteX16" fmla="*/ 279946 w 932531"/>
                <a:gd name="connsiteY16" fmla="*/ 239345 h 851563"/>
                <a:gd name="connsiteX17" fmla="*/ 279946 w 932531"/>
                <a:gd name="connsiteY17" fmla="*/ 205114 h 851563"/>
                <a:gd name="connsiteX18" fmla="*/ 270011 w 932531"/>
                <a:gd name="connsiteY18" fmla="*/ 195180 h 851563"/>
                <a:gd name="connsiteX19" fmla="*/ 202778 w 932531"/>
                <a:gd name="connsiteY19" fmla="*/ 195180 h 851563"/>
                <a:gd name="connsiteX20" fmla="*/ 192844 w 932531"/>
                <a:gd name="connsiteY20" fmla="*/ 205114 h 851563"/>
                <a:gd name="connsiteX21" fmla="*/ 192844 w 932531"/>
                <a:gd name="connsiteY21" fmla="*/ 239345 h 851563"/>
                <a:gd name="connsiteX22" fmla="*/ 167989 w 932531"/>
                <a:gd name="connsiteY22" fmla="*/ 239345 h 851563"/>
                <a:gd name="connsiteX23" fmla="*/ 167989 w 932531"/>
                <a:gd name="connsiteY23" fmla="*/ 205114 h 851563"/>
                <a:gd name="connsiteX24" fmla="*/ 158054 w 932531"/>
                <a:gd name="connsiteY24" fmla="*/ 195180 h 851563"/>
                <a:gd name="connsiteX25" fmla="*/ 91119 w 932531"/>
                <a:gd name="connsiteY25" fmla="*/ 195180 h 851563"/>
                <a:gd name="connsiteX26" fmla="*/ 81185 w 932531"/>
                <a:gd name="connsiteY26" fmla="*/ 205114 h 851563"/>
                <a:gd name="connsiteX27" fmla="*/ 81185 w 932531"/>
                <a:gd name="connsiteY27" fmla="*/ 296234 h 851563"/>
                <a:gd name="connsiteX28" fmla="*/ 84087 w 932531"/>
                <a:gd name="connsiteY28" fmla="*/ 303266 h 851563"/>
                <a:gd name="connsiteX29" fmla="*/ 136326 w 932531"/>
                <a:gd name="connsiteY29" fmla="*/ 355468 h 851563"/>
                <a:gd name="connsiteX30" fmla="*/ 136326 w 932531"/>
                <a:gd name="connsiteY30" fmla="*/ 411465 h 851563"/>
                <a:gd name="connsiteX31" fmla="*/ 97593 w 932531"/>
                <a:gd name="connsiteY31" fmla="*/ 411465 h 851563"/>
                <a:gd name="connsiteX32" fmla="*/ 87659 w 932531"/>
                <a:gd name="connsiteY32" fmla="*/ 421399 h 851563"/>
                <a:gd name="connsiteX33" fmla="*/ 87659 w 932531"/>
                <a:gd name="connsiteY33" fmla="*/ 516464 h 851563"/>
                <a:gd name="connsiteX34" fmla="*/ 97593 w 932531"/>
                <a:gd name="connsiteY34" fmla="*/ 526398 h 851563"/>
                <a:gd name="connsiteX35" fmla="*/ 121220 w 932531"/>
                <a:gd name="connsiteY35" fmla="*/ 526398 h 851563"/>
                <a:gd name="connsiteX36" fmla="*/ 76497 w 932531"/>
                <a:gd name="connsiteY36" fmla="*/ 693572 h 851563"/>
                <a:gd name="connsiteX37" fmla="*/ 4949 w 932531"/>
                <a:gd name="connsiteY37" fmla="*/ 734834 h 851563"/>
                <a:gd name="connsiteX38" fmla="*/ 0 w 932531"/>
                <a:gd name="connsiteY38" fmla="*/ 743429 h 851563"/>
                <a:gd name="connsiteX39" fmla="*/ 0 w 932531"/>
                <a:gd name="connsiteY39" fmla="*/ 841584 h 851563"/>
                <a:gd name="connsiteX40" fmla="*/ 9935 w 932531"/>
                <a:gd name="connsiteY40" fmla="*/ 851518 h 851563"/>
                <a:gd name="connsiteX41" fmla="*/ 462744 w 932531"/>
                <a:gd name="connsiteY41" fmla="*/ 851518 h 851563"/>
                <a:gd name="connsiteX42" fmla="*/ 472678 w 932531"/>
                <a:gd name="connsiteY42" fmla="*/ 841584 h 851563"/>
                <a:gd name="connsiteX43" fmla="*/ 472678 w 932531"/>
                <a:gd name="connsiteY43" fmla="*/ 743429 h 851563"/>
                <a:gd name="connsiteX44" fmla="*/ 467692 w 932531"/>
                <a:gd name="connsiteY44" fmla="*/ 734871 h 851563"/>
                <a:gd name="connsiteX45" fmla="*/ 101095 w 932531"/>
                <a:gd name="connsiteY45" fmla="*/ 292150 h 851563"/>
                <a:gd name="connsiteX46" fmla="*/ 101095 w 932531"/>
                <a:gd name="connsiteY46" fmla="*/ 215056 h 851563"/>
                <a:gd name="connsiteX47" fmla="*/ 148199 w 932531"/>
                <a:gd name="connsiteY47" fmla="*/ 215056 h 851563"/>
                <a:gd name="connsiteX48" fmla="*/ 148199 w 932531"/>
                <a:gd name="connsiteY48" fmla="*/ 249287 h 851563"/>
                <a:gd name="connsiteX49" fmla="*/ 158134 w 932531"/>
                <a:gd name="connsiteY49" fmla="*/ 259222 h 851563"/>
                <a:gd name="connsiteX50" fmla="*/ 202856 w 932531"/>
                <a:gd name="connsiteY50" fmla="*/ 259222 h 851563"/>
                <a:gd name="connsiteX51" fmla="*/ 212791 w 932531"/>
                <a:gd name="connsiteY51" fmla="*/ 249287 h 851563"/>
                <a:gd name="connsiteX52" fmla="*/ 212791 w 932531"/>
                <a:gd name="connsiteY52" fmla="*/ 215056 h 851563"/>
                <a:gd name="connsiteX53" fmla="*/ 260156 w 932531"/>
                <a:gd name="connsiteY53" fmla="*/ 215056 h 851563"/>
                <a:gd name="connsiteX54" fmla="*/ 260156 w 932531"/>
                <a:gd name="connsiteY54" fmla="*/ 249287 h 851563"/>
                <a:gd name="connsiteX55" fmla="*/ 270090 w 932531"/>
                <a:gd name="connsiteY55" fmla="*/ 259222 h 851563"/>
                <a:gd name="connsiteX56" fmla="*/ 314516 w 932531"/>
                <a:gd name="connsiteY56" fmla="*/ 259222 h 851563"/>
                <a:gd name="connsiteX57" fmla="*/ 324451 w 932531"/>
                <a:gd name="connsiteY57" fmla="*/ 249287 h 851563"/>
                <a:gd name="connsiteX58" fmla="*/ 324451 w 932531"/>
                <a:gd name="connsiteY58" fmla="*/ 215056 h 851563"/>
                <a:gd name="connsiteX59" fmla="*/ 371816 w 932531"/>
                <a:gd name="connsiteY59" fmla="*/ 215056 h 851563"/>
                <a:gd name="connsiteX60" fmla="*/ 371816 w 932531"/>
                <a:gd name="connsiteY60" fmla="*/ 292150 h 851563"/>
                <a:gd name="connsiteX61" fmla="*/ 322479 w 932531"/>
                <a:gd name="connsiteY61" fmla="*/ 341449 h 851563"/>
                <a:gd name="connsiteX62" fmla="*/ 150438 w 932531"/>
                <a:gd name="connsiteY62" fmla="*/ 341449 h 851563"/>
                <a:gd name="connsiteX63" fmla="*/ 316674 w 932531"/>
                <a:gd name="connsiteY63" fmla="*/ 361318 h 851563"/>
                <a:gd name="connsiteX64" fmla="*/ 316674 w 932531"/>
                <a:gd name="connsiteY64" fmla="*/ 411510 h 851563"/>
                <a:gd name="connsiteX65" fmla="*/ 156235 w 932531"/>
                <a:gd name="connsiteY65" fmla="*/ 411510 h 851563"/>
                <a:gd name="connsiteX66" fmla="*/ 156235 w 932531"/>
                <a:gd name="connsiteY66" fmla="*/ 361318 h 851563"/>
                <a:gd name="connsiteX67" fmla="*/ 141843 w 932531"/>
                <a:gd name="connsiteY67" fmla="*/ 526405 h 851563"/>
                <a:gd name="connsiteX68" fmla="*/ 178380 w 932531"/>
                <a:gd name="connsiteY68" fmla="*/ 526405 h 851563"/>
                <a:gd name="connsiteX69" fmla="*/ 188314 w 932531"/>
                <a:gd name="connsiteY69" fmla="*/ 516470 h 851563"/>
                <a:gd name="connsiteX70" fmla="*/ 178380 w 932531"/>
                <a:gd name="connsiteY70" fmla="*/ 506536 h 851563"/>
                <a:gd name="connsiteX71" fmla="*/ 107575 w 932531"/>
                <a:gd name="connsiteY71" fmla="*/ 506536 h 851563"/>
                <a:gd name="connsiteX72" fmla="*/ 107575 w 932531"/>
                <a:gd name="connsiteY72" fmla="*/ 431303 h 851563"/>
                <a:gd name="connsiteX73" fmla="*/ 365007 w 932531"/>
                <a:gd name="connsiteY73" fmla="*/ 431303 h 851563"/>
                <a:gd name="connsiteX74" fmla="*/ 365007 w 932531"/>
                <a:gd name="connsiteY74" fmla="*/ 506536 h 851563"/>
                <a:gd name="connsiteX75" fmla="*/ 217998 w 932531"/>
                <a:gd name="connsiteY75" fmla="*/ 506536 h 851563"/>
                <a:gd name="connsiteX76" fmla="*/ 208064 w 932531"/>
                <a:gd name="connsiteY76" fmla="*/ 516470 h 851563"/>
                <a:gd name="connsiteX77" fmla="*/ 217998 w 932531"/>
                <a:gd name="connsiteY77" fmla="*/ 526405 h 851563"/>
                <a:gd name="connsiteX78" fmla="*/ 331031 w 932531"/>
                <a:gd name="connsiteY78" fmla="*/ 526405 h 851563"/>
                <a:gd name="connsiteX79" fmla="*/ 374936 w 932531"/>
                <a:gd name="connsiteY79" fmla="*/ 690225 h 851563"/>
                <a:gd name="connsiteX80" fmla="*/ 97930 w 932531"/>
                <a:gd name="connsiteY80" fmla="*/ 690225 h 851563"/>
                <a:gd name="connsiteX81" fmla="*/ 452815 w 932531"/>
                <a:gd name="connsiteY81" fmla="*/ 831691 h 851563"/>
                <a:gd name="connsiteX82" fmla="*/ 19837 w 932531"/>
                <a:gd name="connsiteY82" fmla="*/ 831691 h 851563"/>
                <a:gd name="connsiteX83" fmla="*/ 19837 w 932531"/>
                <a:gd name="connsiteY83" fmla="*/ 749165 h 851563"/>
                <a:gd name="connsiteX84" fmla="*/ 87666 w 932531"/>
                <a:gd name="connsiteY84" fmla="*/ 710060 h 851563"/>
                <a:gd name="connsiteX85" fmla="*/ 385246 w 932531"/>
                <a:gd name="connsiteY85" fmla="*/ 710060 h 851563"/>
                <a:gd name="connsiteX86" fmla="*/ 452814 w 932531"/>
                <a:gd name="connsiteY86" fmla="*/ 749165 h 851563"/>
                <a:gd name="connsiteX87" fmla="*/ 822395 w 932531"/>
                <a:gd name="connsiteY87" fmla="*/ 135289 h 851563"/>
                <a:gd name="connsiteX88" fmla="*/ 841668 w 932531"/>
                <a:gd name="connsiteY88" fmla="*/ 196160 h 851563"/>
                <a:gd name="connsiteX89" fmla="*/ 736407 w 932531"/>
                <a:gd name="connsiteY89" fmla="*/ 301421 h 851563"/>
                <a:gd name="connsiteX90" fmla="*/ 631108 w 932531"/>
                <a:gd name="connsiteY90" fmla="*/ 196122 h 851563"/>
                <a:gd name="connsiteX91" fmla="*/ 736369 w 932531"/>
                <a:gd name="connsiteY91" fmla="*/ 90861 h 851563"/>
                <a:gd name="connsiteX92" fmla="*/ 790468 w 932531"/>
                <a:gd name="connsiteY92" fmla="*/ 105818 h 851563"/>
                <a:gd name="connsiteX93" fmla="*/ 793779 w 932531"/>
                <a:gd name="connsiteY93" fmla="*/ 119436 h 851563"/>
                <a:gd name="connsiteX94" fmla="*/ 780161 w 932531"/>
                <a:gd name="connsiteY94" fmla="*/ 122747 h 851563"/>
                <a:gd name="connsiteX95" fmla="*/ 736368 w 932531"/>
                <a:gd name="connsiteY95" fmla="*/ 110692 h 851563"/>
                <a:gd name="connsiteX96" fmla="*/ 650941 w 932531"/>
                <a:gd name="connsiteY96" fmla="*/ 196120 h 851563"/>
                <a:gd name="connsiteX97" fmla="*/ 736368 w 932531"/>
                <a:gd name="connsiteY97" fmla="*/ 281548 h 851563"/>
                <a:gd name="connsiteX98" fmla="*/ 821796 w 932531"/>
                <a:gd name="connsiteY98" fmla="*/ 196120 h 851563"/>
                <a:gd name="connsiteX99" fmla="*/ 806207 w 932531"/>
                <a:gd name="connsiteY99" fmla="*/ 146747 h 851563"/>
                <a:gd name="connsiteX100" fmla="*/ 808551 w 932531"/>
                <a:gd name="connsiteY100" fmla="*/ 132906 h 851563"/>
                <a:gd name="connsiteX101" fmla="*/ 822391 w 932531"/>
                <a:gd name="connsiteY101" fmla="*/ 135287 h 851563"/>
                <a:gd name="connsiteX102" fmla="*/ 922560 w 932531"/>
                <a:gd name="connsiteY102" fmla="*/ 155567 h 851563"/>
                <a:gd name="connsiteX103" fmla="*/ 895064 w 932531"/>
                <a:gd name="connsiteY103" fmla="*/ 155567 h 851563"/>
                <a:gd name="connsiteX104" fmla="*/ 877279 w 932531"/>
                <a:gd name="connsiteY104" fmla="*/ 112890 h 851563"/>
                <a:gd name="connsiteX105" fmla="*/ 896961 w 932531"/>
                <a:gd name="connsiteY105" fmla="*/ 93171 h 851563"/>
                <a:gd name="connsiteX106" fmla="*/ 896961 w 932531"/>
                <a:gd name="connsiteY106" fmla="*/ 79143 h 851563"/>
                <a:gd name="connsiteX107" fmla="*/ 853392 w 932531"/>
                <a:gd name="connsiteY107" fmla="*/ 35574 h 851563"/>
                <a:gd name="connsiteX108" fmla="*/ 846360 w 932531"/>
                <a:gd name="connsiteY108" fmla="*/ 32672 h 851563"/>
                <a:gd name="connsiteX109" fmla="*/ 846323 w 932531"/>
                <a:gd name="connsiteY109" fmla="*/ 32672 h 851563"/>
                <a:gd name="connsiteX110" fmla="*/ 839290 w 932531"/>
                <a:gd name="connsiteY110" fmla="*/ 35611 h 851563"/>
                <a:gd name="connsiteX111" fmla="*/ 819831 w 932531"/>
                <a:gd name="connsiteY111" fmla="*/ 55294 h 851563"/>
                <a:gd name="connsiteX112" fmla="*/ 777266 w 932531"/>
                <a:gd name="connsiteY112" fmla="*/ 37583 h 851563"/>
                <a:gd name="connsiteX113" fmla="*/ 777266 w 932531"/>
                <a:gd name="connsiteY113" fmla="*/ 9938 h 851563"/>
                <a:gd name="connsiteX114" fmla="*/ 767331 w 932531"/>
                <a:gd name="connsiteY114" fmla="*/ 4 h 851563"/>
                <a:gd name="connsiteX115" fmla="*/ 705716 w 932531"/>
                <a:gd name="connsiteY115" fmla="*/ 4 h 851563"/>
                <a:gd name="connsiteX116" fmla="*/ 695781 w 932531"/>
                <a:gd name="connsiteY116" fmla="*/ 9938 h 851563"/>
                <a:gd name="connsiteX117" fmla="*/ 695781 w 932531"/>
                <a:gd name="connsiteY117" fmla="*/ 37546 h 851563"/>
                <a:gd name="connsiteX118" fmla="*/ 653179 w 932531"/>
                <a:gd name="connsiteY118" fmla="*/ 55219 h 851563"/>
                <a:gd name="connsiteX119" fmla="*/ 633756 w 932531"/>
                <a:gd name="connsiteY119" fmla="*/ 35574 h 851563"/>
                <a:gd name="connsiteX120" fmla="*/ 626724 w 932531"/>
                <a:gd name="connsiteY120" fmla="*/ 32635 h 851563"/>
                <a:gd name="connsiteX121" fmla="*/ 626687 w 932531"/>
                <a:gd name="connsiteY121" fmla="*/ 32635 h 851563"/>
                <a:gd name="connsiteX122" fmla="*/ 619655 w 932531"/>
                <a:gd name="connsiteY122" fmla="*/ 35537 h 851563"/>
                <a:gd name="connsiteX123" fmla="*/ 576048 w 932531"/>
                <a:gd name="connsiteY123" fmla="*/ 79143 h 851563"/>
                <a:gd name="connsiteX124" fmla="*/ 573146 w 932531"/>
                <a:gd name="connsiteY124" fmla="*/ 86175 h 851563"/>
                <a:gd name="connsiteX125" fmla="*/ 576048 w 932531"/>
                <a:gd name="connsiteY125" fmla="*/ 93207 h 851563"/>
                <a:gd name="connsiteX126" fmla="*/ 595768 w 932531"/>
                <a:gd name="connsiteY126" fmla="*/ 112927 h 851563"/>
                <a:gd name="connsiteX127" fmla="*/ 577946 w 932531"/>
                <a:gd name="connsiteY127" fmla="*/ 155604 h 851563"/>
                <a:gd name="connsiteX128" fmla="*/ 550152 w 932531"/>
                <a:gd name="connsiteY128" fmla="*/ 155604 h 851563"/>
                <a:gd name="connsiteX129" fmla="*/ 540217 w 932531"/>
                <a:gd name="connsiteY129" fmla="*/ 165538 h 851563"/>
                <a:gd name="connsiteX130" fmla="*/ 540217 w 932531"/>
                <a:gd name="connsiteY130" fmla="*/ 226856 h 851563"/>
                <a:gd name="connsiteX131" fmla="*/ 550152 w 932531"/>
                <a:gd name="connsiteY131" fmla="*/ 236790 h 851563"/>
                <a:gd name="connsiteX132" fmla="*/ 577946 w 932531"/>
                <a:gd name="connsiteY132" fmla="*/ 236790 h 851563"/>
                <a:gd name="connsiteX133" fmla="*/ 595768 w 932531"/>
                <a:gd name="connsiteY133" fmla="*/ 279467 h 851563"/>
                <a:gd name="connsiteX134" fmla="*/ 576048 w 932531"/>
                <a:gd name="connsiteY134" fmla="*/ 299149 h 851563"/>
                <a:gd name="connsiteX135" fmla="*/ 573146 w 932531"/>
                <a:gd name="connsiteY135" fmla="*/ 306182 h 851563"/>
                <a:gd name="connsiteX136" fmla="*/ 576086 w 932531"/>
                <a:gd name="connsiteY136" fmla="*/ 313214 h 851563"/>
                <a:gd name="connsiteX137" fmla="*/ 619692 w 932531"/>
                <a:gd name="connsiteY137" fmla="*/ 356523 h 851563"/>
                <a:gd name="connsiteX138" fmla="*/ 633719 w 932531"/>
                <a:gd name="connsiteY138" fmla="*/ 356486 h 851563"/>
                <a:gd name="connsiteX139" fmla="*/ 653142 w 932531"/>
                <a:gd name="connsiteY139" fmla="*/ 337063 h 851563"/>
                <a:gd name="connsiteX140" fmla="*/ 695781 w 932531"/>
                <a:gd name="connsiteY140" fmla="*/ 354587 h 851563"/>
                <a:gd name="connsiteX141" fmla="*/ 695781 w 932531"/>
                <a:gd name="connsiteY141" fmla="*/ 382381 h 851563"/>
                <a:gd name="connsiteX142" fmla="*/ 705716 w 932531"/>
                <a:gd name="connsiteY142" fmla="*/ 392316 h 851563"/>
                <a:gd name="connsiteX143" fmla="*/ 767331 w 932531"/>
                <a:gd name="connsiteY143" fmla="*/ 392316 h 851563"/>
                <a:gd name="connsiteX144" fmla="*/ 777266 w 932531"/>
                <a:gd name="connsiteY144" fmla="*/ 382381 h 851563"/>
                <a:gd name="connsiteX145" fmla="*/ 777266 w 932531"/>
                <a:gd name="connsiteY145" fmla="*/ 354587 h 851563"/>
                <a:gd name="connsiteX146" fmla="*/ 819868 w 932531"/>
                <a:gd name="connsiteY146" fmla="*/ 337025 h 851563"/>
                <a:gd name="connsiteX147" fmla="*/ 839328 w 932531"/>
                <a:gd name="connsiteY147" fmla="*/ 356485 h 851563"/>
                <a:gd name="connsiteX148" fmla="*/ 853355 w 932531"/>
                <a:gd name="connsiteY148" fmla="*/ 356522 h 851563"/>
                <a:gd name="connsiteX149" fmla="*/ 896925 w 932531"/>
                <a:gd name="connsiteY149" fmla="*/ 313213 h 851563"/>
                <a:gd name="connsiteX150" fmla="*/ 899864 w 932531"/>
                <a:gd name="connsiteY150" fmla="*/ 306181 h 851563"/>
                <a:gd name="connsiteX151" fmla="*/ 896962 w 932531"/>
                <a:gd name="connsiteY151" fmla="*/ 299148 h 851563"/>
                <a:gd name="connsiteX152" fmla="*/ 877279 w 932531"/>
                <a:gd name="connsiteY152" fmla="*/ 279466 h 851563"/>
                <a:gd name="connsiteX153" fmla="*/ 895064 w 932531"/>
                <a:gd name="connsiteY153" fmla="*/ 236789 h 851563"/>
                <a:gd name="connsiteX154" fmla="*/ 922597 w 932531"/>
                <a:gd name="connsiteY154" fmla="*/ 236789 h 851563"/>
                <a:gd name="connsiteX155" fmla="*/ 932532 w 932531"/>
                <a:gd name="connsiteY155" fmla="*/ 226855 h 851563"/>
                <a:gd name="connsiteX156" fmla="*/ 932532 w 932531"/>
                <a:gd name="connsiteY156" fmla="*/ 165537 h 851563"/>
                <a:gd name="connsiteX157" fmla="*/ 922560 w 932531"/>
                <a:gd name="connsiteY157" fmla="*/ 155566 h 851563"/>
                <a:gd name="connsiteX158" fmla="*/ 912662 w 932531"/>
                <a:gd name="connsiteY158" fmla="*/ 216884 h 851563"/>
                <a:gd name="connsiteX159" fmla="*/ 887138 w 932531"/>
                <a:gd name="connsiteY159" fmla="*/ 216884 h 851563"/>
                <a:gd name="connsiteX160" fmla="*/ 877427 w 932531"/>
                <a:gd name="connsiteY160" fmla="*/ 224847 h 851563"/>
                <a:gd name="connsiteX161" fmla="*/ 856406 w 932531"/>
                <a:gd name="connsiteY161" fmla="*/ 275300 h 851563"/>
                <a:gd name="connsiteX162" fmla="*/ 857634 w 932531"/>
                <a:gd name="connsiteY162" fmla="*/ 287838 h 851563"/>
                <a:gd name="connsiteX163" fmla="*/ 875902 w 932531"/>
                <a:gd name="connsiteY163" fmla="*/ 306107 h 851563"/>
                <a:gd name="connsiteX164" fmla="*/ 846397 w 932531"/>
                <a:gd name="connsiteY164" fmla="*/ 335426 h 851563"/>
                <a:gd name="connsiteX165" fmla="*/ 828352 w 932531"/>
                <a:gd name="connsiteY165" fmla="*/ 317381 h 851563"/>
                <a:gd name="connsiteX166" fmla="*/ 815887 w 932531"/>
                <a:gd name="connsiteY166" fmla="*/ 316116 h 851563"/>
                <a:gd name="connsiteX167" fmla="*/ 765360 w 932531"/>
                <a:gd name="connsiteY167" fmla="*/ 336915 h 851563"/>
                <a:gd name="connsiteX168" fmla="*/ 757398 w 932531"/>
                <a:gd name="connsiteY168" fmla="*/ 346626 h 851563"/>
                <a:gd name="connsiteX169" fmla="*/ 757398 w 932531"/>
                <a:gd name="connsiteY169" fmla="*/ 372410 h 851563"/>
                <a:gd name="connsiteX170" fmla="*/ 715652 w 932531"/>
                <a:gd name="connsiteY170" fmla="*/ 372410 h 851563"/>
                <a:gd name="connsiteX171" fmla="*/ 715652 w 932531"/>
                <a:gd name="connsiteY171" fmla="*/ 346626 h 851563"/>
                <a:gd name="connsiteX172" fmla="*/ 707689 w 932531"/>
                <a:gd name="connsiteY172" fmla="*/ 336915 h 851563"/>
                <a:gd name="connsiteX173" fmla="*/ 657273 w 932531"/>
                <a:gd name="connsiteY173" fmla="*/ 316153 h 851563"/>
                <a:gd name="connsiteX174" fmla="*/ 644735 w 932531"/>
                <a:gd name="connsiteY174" fmla="*/ 317381 h 851563"/>
                <a:gd name="connsiteX175" fmla="*/ 626690 w 932531"/>
                <a:gd name="connsiteY175" fmla="*/ 335426 h 851563"/>
                <a:gd name="connsiteX176" fmla="*/ 597147 w 932531"/>
                <a:gd name="connsiteY176" fmla="*/ 306107 h 851563"/>
                <a:gd name="connsiteX177" fmla="*/ 615416 w 932531"/>
                <a:gd name="connsiteY177" fmla="*/ 287838 h 851563"/>
                <a:gd name="connsiteX178" fmla="*/ 616644 w 932531"/>
                <a:gd name="connsiteY178" fmla="*/ 275300 h 851563"/>
                <a:gd name="connsiteX179" fmla="*/ 595585 w 932531"/>
                <a:gd name="connsiteY179" fmla="*/ 224847 h 851563"/>
                <a:gd name="connsiteX180" fmla="*/ 585874 w 932531"/>
                <a:gd name="connsiteY180" fmla="*/ 216884 h 851563"/>
                <a:gd name="connsiteX181" fmla="*/ 560090 w 932531"/>
                <a:gd name="connsiteY181" fmla="*/ 216884 h 851563"/>
                <a:gd name="connsiteX182" fmla="*/ 560090 w 932531"/>
                <a:gd name="connsiteY182" fmla="*/ 175435 h 851563"/>
                <a:gd name="connsiteX183" fmla="*/ 585874 w 932531"/>
                <a:gd name="connsiteY183" fmla="*/ 175435 h 851563"/>
                <a:gd name="connsiteX184" fmla="*/ 595585 w 932531"/>
                <a:gd name="connsiteY184" fmla="*/ 167473 h 851563"/>
                <a:gd name="connsiteX185" fmla="*/ 616644 w 932531"/>
                <a:gd name="connsiteY185" fmla="*/ 117020 h 851563"/>
                <a:gd name="connsiteX186" fmla="*/ 615416 w 932531"/>
                <a:gd name="connsiteY186" fmla="*/ 104481 h 851563"/>
                <a:gd name="connsiteX187" fmla="*/ 597110 w 932531"/>
                <a:gd name="connsiteY187" fmla="*/ 86175 h 851563"/>
                <a:gd name="connsiteX188" fmla="*/ 626652 w 932531"/>
                <a:gd name="connsiteY188" fmla="*/ 56632 h 851563"/>
                <a:gd name="connsiteX189" fmla="*/ 644660 w 932531"/>
                <a:gd name="connsiteY189" fmla="*/ 74864 h 851563"/>
                <a:gd name="connsiteX190" fmla="*/ 657236 w 932531"/>
                <a:gd name="connsiteY190" fmla="*/ 76129 h 851563"/>
                <a:gd name="connsiteX191" fmla="*/ 707801 w 932531"/>
                <a:gd name="connsiteY191" fmla="*/ 55070 h 851563"/>
                <a:gd name="connsiteX192" fmla="*/ 715651 w 932531"/>
                <a:gd name="connsiteY192" fmla="*/ 45360 h 851563"/>
                <a:gd name="connsiteX193" fmla="*/ 715651 w 932531"/>
                <a:gd name="connsiteY193" fmla="*/ 19873 h 851563"/>
                <a:gd name="connsiteX194" fmla="*/ 757398 w 932531"/>
                <a:gd name="connsiteY194" fmla="*/ 19873 h 851563"/>
                <a:gd name="connsiteX195" fmla="*/ 757398 w 932531"/>
                <a:gd name="connsiteY195" fmla="*/ 45397 h 851563"/>
                <a:gd name="connsiteX196" fmla="*/ 765211 w 932531"/>
                <a:gd name="connsiteY196" fmla="*/ 55108 h 851563"/>
                <a:gd name="connsiteX197" fmla="*/ 815887 w 932531"/>
                <a:gd name="connsiteY197" fmla="*/ 76204 h 851563"/>
                <a:gd name="connsiteX198" fmla="*/ 828388 w 932531"/>
                <a:gd name="connsiteY198" fmla="*/ 74901 h 851563"/>
                <a:gd name="connsiteX199" fmla="*/ 846396 w 932531"/>
                <a:gd name="connsiteY199" fmla="*/ 56669 h 851563"/>
                <a:gd name="connsiteX200" fmla="*/ 875902 w 932531"/>
                <a:gd name="connsiteY200" fmla="*/ 86212 h 851563"/>
                <a:gd name="connsiteX201" fmla="*/ 857596 w 932531"/>
                <a:gd name="connsiteY201" fmla="*/ 104518 h 851563"/>
                <a:gd name="connsiteX202" fmla="*/ 856368 w 932531"/>
                <a:gd name="connsiteY202" fmla="*/ 117057 h 851563"/>
                <a:gd name="connsiteX203" fmla="*/ 877390 w 932531"/>
                <a:gd name="connsiteY203" fmla="*/ 167473 h 851563"/>
                <a:gd name="connsiteX204" fmla="*/ 887100 w 932531"/>
                <a:gd name="connsiteY204" fmla="*/ 175435 h 851563"/>
                <a:gd name="connsiteX205" fmla="*/ 912625 w 932531"/>
                <a:gd name="connsiteY205" fmla="*/ 175435 h 851563"/>
                <a:gd name="connsiteX206" fmla="*/ 912625 w 932531"/>
                <a:gd name="connsiteY206" fmla="*/ 216884 h 851563"/>
                <a:gd name="connsiteX207" fmla="*/ 932493 w 932531"/>
                <a:gd name="connsiteY207" fmla="*/ 425653 h 851563"/>
                <a:gd name="connsiteX208" fmla="*/ 932493 w 932531"/>
                <a:gd name="connsiteY208" fmla="*/ 841629 h 851563"/>
                <a:gd name="connsiteX209" fmla="*/ 922559 w 932531"/>
                <a:gd name="connsiteY209" fmla="*/ 851564 h 851563"/>
                <a:gd name="connsiteX210" fmla="*/ 617721 w 932531"/>
                <a:gd name="connsiteY210" fmla="*/ 851526 h 851563"/>
                <a:gd name="connsiteX211" fmla="*/ 607786 w 932531"/>
                <a:gd name="connsiteY211" fmla="*/ 841592 h 851563"/>
                <a:gd name="connsiteX212" fmla="*/ 617721 w 932531"/>
                <a:gd name="connsiteY212" fmla="*/ 831657 h 851563"/>
                <a:gd name="connsiteX213" fmla="*/ 912662 w 932531"/>
                <a:gd name="connsiteY213" fmla="*/ 831657 h 851563"/>
                <a:gd name="connsiteX214" fmla="*/ 912662 w 932531"/>
                <a:gd name="connsiteY214" fmla="*/ 425654 h 851563"/>
                <a:gd name="connsiteX215" fmla="*/ 922597 w 932531"/>
                <a:gd name="connsiteY215" fmla="*/ 415720 h 851563"/>
                <a:gd name="connsiteX216" fmla="*/ 932494 w 932531"/>
                <a:gd name="connsiteY216" fmla="*/ 425654 h 851563"/>
                <a:gd name="connsiteX217" fmla="*/ 81273 w 932531"/>
                <a:gd name="connsiteY217" fmla="*/ 109242 h 851563"/>
                <a:gd name="connsiteX218" fmla="*/ 81273 w 932531"/>
                <a:gd name="connsiteY218" fmla="*/ 9935 h 851563"/>
                <a:gd name="connsiteX219" fmla="*/ 91207 w 932531"/>
                <a:gd name="connsiteY219" fmla="*/ 0 h 851563"/>
                <a:gd name="connsiteX220" fmla="*/ 506888 w 932531"/>
                <a:gd name="connsiteY220" fmla="*/ 0 h 851563"/>
                <a:gd name="connsiteX221" fmla="*/ 516822 w 932531"/>
                <a:gd name="connsiteY221" fmla="*/ 9935 h 851563"/>
                <a:gd name="connsiteX222" fmla="*/ 506888 w 932531"/>
                <a:gd name="connsiteY222" fmla="*/ 19869 h 851563"/>
                <a:gd name="connsiteX223" fmla="*/ 101104 w 932531"/>
                <a:gd name="connsiteY223" fmla="*/ 19869 h 851563"/>
                <a:gd name="connsiteX224" fmla="*/ 101104 w 932531"/>
                <a:gd name="connsiteY224" fmla="*/ 109240 h 851563"/>
                <a:gd name="connsiteX225" fmla="*/ 91169 w 932531"/>
                <a:gd name="connsiteY225" fmla="*/ 119175 h 851563"/>
                <a:gd name="connsiteX226" fmla="*/ 81272 w 932531"/>
                <a:gd name="connsiteY226" fmla="*/ 109240 h 851563"/>
                <a:gd name="connsiteX227" fmla="*/ 518642 w 932531"/>
                <a:gd name="connsiteY227" fmla="*/ 436921 h 851563"/>
                <a:gd name="connsiteX228" fmla="*/ 489731 w 932531"/>
                <a:gd name="connsiteY228" fmla="*/ 465832 h 851563"/>
                <a:gd name="connsiteX229" fmla="*/ 482699 w 932531"/>
                <a:gd name="connsiteY229" fmla="*/ 468734 h 851563"/>
                <a:gd name="connsiteX230" fmla="*/ 475667 w 932531"/>
                <a:gd name="connsiteY230" fmla="*/ 465832 h 851563"/>
                <a:gd name="connsiteX231" fmla="*/ 475667 w 932531"/>
                <a:gd name="connsiteY231" fmla="*/ 451804 h 851563"/>
                <a:gd name="connsiteX232" fmla="*/ 521506 w 932531"/>
                <a:gd name="connsiteY232" fmla="*/ 405965 h 851563"/>
                <a:gd name="connsiteX233" fmla="*/ 521729 w 932531"/>
                <a:gd name="connsiteY233" fmla="*/ 405816 h 851563"/>
                <a:gd name="connsiteX234" fmla="*/ 524222 w 932531"/>
                <a:gd name="connsiteY234" fmla="*/ 404030 h 851563"/>
                <a:gd name="connsiteX235" fmla="*/ 524259 w 932531"/>
                <a:gd name="connsiteY235" fmla="*/ 404030 h 851563"/>
                <a:gd name="connsiteX236" fmla="*/ 524297 w 932531"/>
                <a:gd name="connsiteY236" fmla="*/ 404030 h 851563"/>
                <a:gd name="connsiteX237" fmla="*/ 524334 w 932531"/>
                <a:gd name="connsiteY237" fmla="*/ 404030 h 851563"/>
                <a:gd name="connsiteX238" fmla="*/ 524371 w 932531"/>
                <a:gd name="connsiteY238" fmla="*/ 404030 h 851563"/>
                <a:gd name="connsiteX239" fmla="*/ 524408 w 932531"/>
                <a:gd name="connsiteY239" fmla="*/ 404030 h 851563"/>
                <a:gd name="connsiteX240" fmla="*/ 524445 w 932531"/>
                <a:gd name="connsiteY240" fmla="*/ 404030 h 851563"/>
                <a:gd name="connsiteX241" fmla="*/ 524483 w 932531"/>
                <a:gd name="connsiteY241" fmla="*/ 404030 h 851563"/>
                <a:gd name="connsiteX242" fmla="*/ 524520 w 932531"/>
                <a:gd name="connsiteY242" fmla="*/ 404030 h 851563"/>
                <a:gd name="connsiteX243" fmla="*/ 524557 w 932531"/>
                <a:gd name="connsiteY243" fmla="*/ 404030 h 851563"/>
                <a:gd name="connsiteX244" fmla="*/ 524594 w 932531"/>
                <a:gd name="connsiteY244" fmla="*/ 404030 h 851563"/>
                <a:gd name="connsiteX245" fmla="*/ 524631 w 932531"/>
                <a:gd name="connsiteY245" fmla="*/ 404030 h 851563"/>
                <a:gd name="connsiteX246" fmla="*/ 524669 w 932531"/>
                <a:gd name="connsiteY246" fmla="*/ 404030 h 851563"/>
                <a:gd name="connsiteX247" fmla="*/ 524706 w 932531"/>
                <a:gd name="connsiteY247" fmla="*/ 404030 h 851563"/>
                <a:gd name="connsiteX248" fmla="*/ 524743 w 932531"/>
                <a:gd name="connsiteY248" fmla="*/ 404030 h 851563"/>
                <a:gd name="connsiteX249" fmla="*/ 524780 w 932531"/>
                <a:gd name="connsiteY249" fmla="*/ 404030 h 851563"/>
                <a:gd name="connsiteX250" fmla="*/ 524817 w 932531"/>
                <a:gd name="connsiteY250" fmla="*/ 404030 h 851563"/>
                <a:gd name="connsiteX251" fmla="*/ 524855 w 932531"/>
                <a:gd name="connsiteY251" fmla="*/ 404030 h 851563"/>
                <a:gd name="connsiteX252" fmla="*/ 524892 w 932531"/>
                <a:gd name="connsiteY252" fmla="*/ 404030 h 851563"/>
                <a:gd name="connsiteX253" fmla="*/ 524929 w 932531"/>
                <a:gd name="connsiteY253" fmla="*/ 404030 h 851563"/>
                <a:gd name="connsiteX254" fmla="*/ 524966 w 932531"/>
                <a:gd name="connsiteY254" fmla="*/ 404030 h 851563"/>
                <a:gd name="connsiteX255" fmla="*/ 525004 w 932531"/>
                <a:gd name="connsiteY255" fmla="*/ 404030 h 851563"/>
                <a:gd name="connsiteX256" fmla="*/ 525041 w 932531"/>
                <a:gd name="connsiteY256" fmla="*/ 404030 h 851563"/>
                <a:gd name="connsiteX257" fmla="*/ 525078 w 932531"/>
                <a:gd name="connsiteY257" fmla="*/ 404030 h 851563"/>
                <a:gd name="connsiteX258" fmla="*/ 525115 w 932531"/>
                <a:gd name="connsiteY258" fmla="*/ 404030 h 851563"/>
                <a:gd name="connsiteX259" fmla="*/ 525152 w 932531"/>
                <a:gd name="connsiteY259" fmla="*/ 404030 h 851563"/>
                <a:gd name="connsiteX260" fmla="*/ 525190 w 932531"/>
                <a:gd name="connsiteY260" fmla="*/ 404030 h 851563"/>
                <a:gd name="connsiteX261" fmla="*/ 525227 w 932531"/>
                <a:gd name="connsiteY261" fmla="*/ 404030 h 851563"/>
                <a:gd name="connsiteX262" fmla="*/ 525264 w 932531"/>
                <a:gd name="connsiteY262" fmla="*/ 404030 h 851563"/>
                <a:gd name="connsiteX263" fmla="*/ 525301 w 932531"/>
                <a:gd name="connsiteY263" fmla="*/ 404030 h 851563"/>
                <a:gd name="connsiteX264" fmla="*/ 528352 w 932531"/>
                <a:gd name="connsiteY264" fmla="*/ 403398 h 851563"/>
                <a:gd name="connsiteX265" fmla="*/ 528389 w 932531"/>
                <a:gd name="connsiteY265" fmla="*/ 403398 h 851563"/>
                <a:gd name="connsiteX266" fmla="*/ 528427 w 932531"/>
                <a:gd name="connsiteY266" fmla="*/ 403398 h 851563"/>
                <a:gd name="connsiteX267" fmla="*/ 528464 w 932531"/>
                <a:gd name="connsiteY267" fmla="*/ 403398 h 851563"/>
                <a:gd name="connsiteX268" fmla="*/ 528501 w 932531"/>
                <a:gd name="connsiteY268" fmla="*/ 403398 h 851563"/>
                <a:gd name="connsiteX269" fmla="*/ 528687 w 932531"/>
                <a:gd name="connsiteY269" fmla="*/ 403435 h 851563"/>
                <a:gd name="connsiteX270" fmla="*/ 528799 w 932531"/>
                <a:gd name="connsiteY270" fmla="*/ 403398 h 851563"/>
                <a:gd name="connsiteX271" fmla="*/ 529134 w 932531"/>
                <a:gd name="connsiteY271" fmla="*/ 403472 h 851563"/>
                <a:gd name="connsiteX272" fmla="*/ 532222 w 932531"/>
                <a:gd name="connsiteY272" fmla="*/ 404105 h 851563"/>
                <a:gd name="connsiteX273" fmla="*/ 533003 w 932531"/>
                <a:gd name="connsiteY273" fmla="*/ 404402 h 851563"/>
                <a:gd name="connsiteX274" fmla="*/ 533636 w 932531"/>
                <a:gd name="connsiteY274" fmla="*/ 404663 h 851563"/>
                <a:gd name="connsiteX275" fmla="*/ 533673 w 932531"/>
                <a:gd name="connsiteY275" fmla="*/ 404663 h 851563"/>
                <a:gd name="connsiteX276" fmla="*/ 533710 w 932531"/>
                <a:gd name="connsiteY276" fmla="*/ 404663 h 851563"/>
                <a:gd name="connsiteX277" fmla="*/ 533747 w 932531"/>
                <a:gd name="connsiteY277" fmla="*/ 404663 h 851563"/>
                <a:gd name="connsiteX278" fmla="*/ 533784 w 932531"/>
                <a:gd name="connsiteY278" fmla="*/ 404663 h 851563"/>
                <a:gd name="connsiteX279" fmla="*/ 533822 w 932531"/>
                <a:gd name="connsiteY279" fmla="*/ 404663 h 851563"/>
                <a:gd name="connsiteX280" fmla="*/ 533859 w 932531"/>
                <a:gd name="connsiteY280" fmla="*/ 404663 h 851563"/>
                <a:gd name="connsiteX281" fmla="*/ 533896 w 932531"/>
                <a:gd name="connsiteY281" fmla="*/ 404663 h 851563"/>
                <a:gd name="connsiteX282" fmla="*/ 533933 w 932531"/>
                <a:gd name="connsiteY282" fmla="*/ 404663 h 851563"/>
                <a:gd name="connsiteX283" fmla="*/ 533970 w 932531"/>
                <a:gd name="connsiteY283" fmla="*/ 404663 h 851563"/>
                <a:gd name="connsiteX284" fmla="*/ 534008 w 932531"/>
                <a:gd name="connsiteY284" fmla="*/ 404663 h 851563"/>
                <a:gd name="connsiteX285" fmla="*/ 534045 w 932531"/>
                <a:gd name="connsiteY285" fmla="*/ 404663 h 851563"/>
                <a:gd name="connsiteX286" fmla="*/ 534082 w 932531"/>
                <a:gd name="connsiteY286" fmla="*/ 404663 h 851563"/>
                <a:gd name="connsiteX287" fmla="*/ 534119 w 932531"/>
                <a:gd name="connsiteY287" fmla="*/ 404663 h 851563"/>
                <a:gd name="connsiteX288" fmla="*/ 534156 w 932531"/>
                <a:gd name="connsiteY288" fmla="*/ 404663 h 851563"/>
                <a:gd name="connsiteX289" fmla="*/ 534194 w 932531"/>
                <a:gd name="connsiteY289" fmla="*/ 404700 h 851563"/>
                <a:gd name="connsiteX290" fmla="*/ 534231 w 932531"/>
                <a:gd name="connsiteY290" fmla="*/ 404700 h 851563"/>
                <a:gd name="connsiteX291" fmla="*/ 534268 w 932531"/>
                <a:gd name="connsiteY291" fmla="*/ 404700 h 851563"/>
                <a:gd name="connsiteX292" fmla="*/ 534305 w 932531"/>
                <a:gd name="connsiteY292" fmla="*/ 404737 h 851563"/>
                <a:gd name="connsiteX293" fmla="*/ 534342 w 932531"/>
                <a:gd name="connsiteY293" fmla="*/ 404737 h 851563"/>
                <a:gd name="connsiteX294" fmla="*/ 534380 w 932531"/>
                <a:gd name="connsiteY294" fmla="*/ 404737 h 851563"/>
                <a:gd name="connsiteX295" fmla="*/ 534417 w 932531"/>
                <a:gd name="connsiteY295" fmla="*/ 404737 h 851563"/>
                <a:gd name="connsiteX296" fmla="*/ 534454 w 932531"/>
                <a:gd name="connsiteY296" fmla="*/ 404774 h 851563"/>
                <a:gd name="connsiteX297" fmla="*/ 534491 w 932531"/>
                <a:gd name="connsiteY297" fmla="*/ 404774 h 851563"/>
                <a:gd name="connsiteX298" fmla="*/ 534529 w 932531"/>
                <a:gd name="connsiteY298" fmla="*/ 404812 h 851563"/>
                <a:gd name="connsiteX299" fmla="*/ 534566 w 932531"/>
                <a:gd name="connsiteY299" fmla="*/ 404812 h 851563"/>
                <a:gd name="connsiteX300" fmla="*/ 534603 w 932531"/>
                <a:gd name="connsiteY300" fmla="*/ 404812 h 851563"/>
                <a:gd name="connsiteX301" fmla="*/ 534640 w 932531"/>
                <a:gd name="connsiteY301" fmla="*/ 404812 h 851563"/>
                <a:gd name="connsiteX302" fmla="*/ 534677 w 932531"/>
                <a:gd name="connsiteY302" fmla="*/ 404849 h 851563"/>
                <a:gd name="connsiteX303" fmla="*/ 534715 w 932531"/>
                <a:gd name="connsiteY303" fmla="*/ 404886 h 851563"/>
                <a:gd name="connsiteX304" fmla="*/ 534752 w 932531"/>
                <a:gd name="connsiteY304" fmla="*/ 404923 h 851563"/>
                <a:gd name="connsiteX305" fmla="*/ 534789 w 932531"/>
                <a:gd name="connsiteY305" fmla="*/ 404923 h 851563"/>
                <a:gd name="connsiteX306" fmla="*/ 534826 w 932531"/>
                <a:gd name="connsiteY306" fmla="*/ 404923 h 851563"/>
                <a:gd name="connsiteX307" fmla="*/ 534863 w 932531"/>
                <a:gd name="connsiteY307" fmla="*/ 404960 h 851563"/>
                <a:gd name="connsiteX308" fmla="*/ 534901 w 932531"/>
                <a:gd name="connsiteY308" fmla="*/ 404960 h 851563"/>
                <a:gd name="connsiteX309" fmla="*/ 534938 w 932531"/>
                <a:gd name="connsiteY309" fmla="*/ 404960 h 851563"/>
                <a:gd name="connsiteX310" fmla="*/ 534975 w 932531"/>
                <a:gd name="connsiteY310" fmla="*/ 404998 h 851563"/>
                <a:gd name="connsiteX311" fmla="*/ 535012 w 932531"/>
                <a:gd name="connsiteY311" fmla="*/ 404998 h 851563"/>
                <a:gd name="connsiteX312" fmla="*/ 535049 w 932531"/>
                <a:gd name="connsiteY312" fmla="*/ 404998 h 851563"/>
                <a:gd name="connsiteX313" fmla="*/ 535087 w 932531"/>
                <a:gd name="connsiteY313" fmla="*/ 405035 h 851563"/>
                <a:gd name="connsiteX314" fmla="*/ 535124 w 932531"/>
                <a:gd name="connsiteY314" fmla="*/ 405035 h 851563"/>
                <a:gd name="connsiteX315" fmla="*/ 535161 w 932531"/>
                <a:gd name="connsiteY315" fmla="*/ 405035 h 851563"/>
                <a:gd name="connsiteX316" fmla="*/ 535198 w 932531"/>
                <a:gd name="connsiteY316" fmla="*/ 405072 h 851563"/>
                <a:gd name="connsiteX317" fmla="*/ 535235 w 932531"/>
                <a:gd name="connsiteY317" fmla="*/ 405072 h 851563"/>
                <a:gd name="connsiteX318" fmla="*/ 535273 w 932531"/>
                <a:gd name="connsiteY318" fmla="*/ 405072 h 851563"/>
                <a:gd name="connsiteX319" fmla="*/ 535310 w 932531"/>
                <a:gd name="connsiteY319" fmla="*/ 405072 h 851563"/>
                <a:gd name="connsiteX320" fmla="*/ 535347 w 932531"/>
                <a:gd name="connsiteY320" fmla="*/ 405109 h 851563"/>
                <a:gd name="connsiteX321" fmla="*/ 535384 w 932531"/>
                <a:gd name="connsiteY321" fmla="*/ 405109 h 851563"/>
                <a:gd name="connsiteX322" fmla="*/ 535459 w 932531"/>
                <a:gd name="connsiteY322" fmla="*/ 405184 h 851563"/>
                <a:gd name="connsiteX323" fmla="*/ 535496 w 932531"/>
                <a:gd name="connsiteY323" fmla="*/ 405221 h 851563"/>
                <a:gd name="connsiteX324" fmla="*/ 535533 w 932531"/>
                <a:gd name="connsiteY324" fmla="*/ 405258 h 851563"/>
                <a:gd name="connsiteX325" fmla="*/ 535570 w 932531"/>
                <a:gd name="connsiteY325" fmla="*/ 405295 h 851563"/>
                <a:gd name="connsiteX326" fmla="*/ 535608 w 932531"/>
                <a:gd name="connsiteY326" fmla="*/ 405295 h 851563"/>
                <a:gd name="connsiteX327" fmla="*/ 535645 w 932531"/>
                <a:gd name="connsiteY327" fmla="*/ 405295 h 851563"/>
                <a:gd name="connsiteX328" fmla="*/ 535682 w 932531"/>
                <a:gd name="connsiteY328" fmla="*/ 405333 h 851563"/>
                <a:gd name="connsiteX329" fmla="*/ 535719 w 932531"/>
                <a:gd name="connsiteY329" fmla="*/ 405333 h 851563"/>
                <a:gd name="connsiteX330" fmla="*/ 535756 w 932531"/>
                <a:gd name="connsiteY330" fmla="*/ 405370 h 851563"/>
                <a:gd name="connsiteX331" fmla="*/ 535794 w 932531"/>
                <a:gd name="connsiteY331" fmla="*/ 405370 h 851563"/>
                <a:gd name="connsiteX332" fmla="*/ 535831 w 932531"/>
                <a:gd name="connsiteY332" fmla="*/ 405407 h 851563"/>
                <a:gd name="connsiteX333" fmla="*/ 536463 w 932531"/>
                <a:gd name="connsiteY333" fmla="*/ 405965 h 851563"/>
                <a:gd name="connsiteX334" fmla="*/ 582562 w 932531"/>
                <a:gd name="connsiteY334" fmla="*/ 451804 h 851563"/>
                <a:gd name="connsiteX335" fmla="*/ 582600 w 932531"/>
                <a:gd name="connsiteY335" fmla="*/ 465832 h 851563"/>
                <a:gd name="connsiteX336" fmla="*/ 568572 w 932531"/>
                <a:gd name="connsiteY336" fmla="*/ 465869 h 851563"/>
                <a:gd name="connsiteX337" fmla="*/ 539365 w 932531"/>
                <a:gd name="connsiteY337" fmla="*/ 436847 h 851563"/>
                <a:gd name="connsiteX338" fmla="*/ 539365 w 932531"/>
                <a:gd name="connsiteY338" fmla="*/ 512266 h 851563"/>
                <a:gd name="connsiteX339" fmla="*/ 609016 w 932531"/>
                <a:gd name="connsiteY339" fmla="*/ 581658 h 851563"/>
                <a:gd name="connsiteX340" fmla="*/ 687225 w 932531"/>
                <a:gd name="connsiteY340" fmla="*/ 581658 h 851563"/>
                <a:gd name="connsiteX341" fmla="*/ 776448 w 932531"/>
                <a:gd name="connsiteY341" fmla="*/ 670880 h 851563"/>
                <a:gd name="connsiteX342" fmla="*/ 776448 w 932531"/>
                <a:gd name="connsiteY342" fmla="*/ 740346 h 851563"/>
                <a:gd name="connsiteX343" fmla="*/ 766513 w 932531"/>
                <a:gd name="connsiteY343" fmla="*/ 750281 h 851563"/>
                <a:gd name="connsiteX344" fmla="*/ 756578 w 932531"/>
                <a:gd name="connsiteY344" fmla="*/ 740346 h 851563"/>
                <a:gd name="connsiteX345" fmla="*/ 756578 w 932531"/>
                <a:gd name="connsiteY345" fmla="*/ 670880 h 851563"/>
                <a:gd name="connsiteX346" fmla="*/ 687187 w 932531"/>
                <a:gd name="connsiteY346" fmla="*/ 601489 h 851563"/>
                <a:gd name="connsiteX347" fmla="*/ 608978 w 932531"/>
                <a:gd name="connsiteY347" fmla="*/ 601489 h 851563"/>
                <a:gd name="connsiteX348" fmla="*/ 519458 w 932531"/>
                <a:gd name="connsiteY348" fmla="*/ 512266 h 851563"/>
                <a:gd name="connsiteX349" fmla="*/ 518714 w 932531"/>
                <a:gd name="connsiteY349" fmla="*/ 436921 h 851563"/>
                <a:gd name="connsiteX350" fmla="*/ 563141 w 932531"/>
                <a:gd name="connsiteY350" fmla="*/ 679285 h 851563"/>
                <a:gd name="connsiteX351" fmla="*/ 542715 w 932531"/>
                <a:gd name="connsiteY351" fmla="*/ 699711 h 851563"/>
                <a:gd name="connsiteX352" fmla="*/ 563141 w 932531"/>
                <a:gd name="connsiteY352" fmla="*/ 720138 h 851563"/>
                <a:gd name="connsiteX353" fmla="*/ 563141 w 932531"/>
                <a:gd name="connsiteY353" fmla="*/ 734165 h 851563"/>
                <a:gd name="connsiteX354" fmla="*/ 556109 w 932531"/>
                <a:gd name="connsiteY354" fmla="*/ 737067 h 851563"/>
                <a:gd name="connsiteX355" fmla="*/ 549077 w 932531"/>
                <a:gd name="connsiteY355" fmla="*/ 734165 h 851563"/>
                <a:gd name="connsiteX356" fmla="*/ 528651 w 932531"/>
                <a:gd name="connsiteY356" fmla="*/ 713739 h 851563"/>
                <a:gd name="connsiteX357" fmla="*/ 508224 w 932531"/>
                <a:gd name="connsiteY357" fmla="*/ 734165 h 851563"/>
                <a:gd name="connsiteX358" fmla="*/ 494197 w 932531"/>
                <a:gd name="connsiteY358" fmla="*/ 734165 h 851563"/>
                <a:gd name="connsiteX359" fmla="*/ 494197 w 932531"/>
                <a:gd name="connsiteY359" fmla="*/ 720138 h 851563"/>
                <a:gd name="connsiteX360" fmla="*/ 514623 w 932531"/>
                <a:gd name="connsiteY360" fmla="*/ 699711 h 851563"/>
                <a:gd name="connsiteX361" fmla="*/ 494197 w 932531"/>
                <a:gd name="connsiteY361" fmla="*/ 679285 h 851563"/>
                <a:gd name="connsiteX362" fmla="*/ 494197 w 932531"/>
                <a:gd name="connsiteY362" fmla="*/ 665257 h 851563"/>
                <a:gd name="connsiteX363" fmla="*/ 508224 w 932531"/>
                <a:gd name="connsiteY363" fmla="*/ 665257 h 851563"/>
                <a:gd name="connsiteX364" fmla="*/ 528651 w 932531"/>
                <a:gd name="connsiteY364" fmla="*/ 685684 h 851563"/>
                <a:gd name="connsiteX365" fmla="*/ 549077 w 932531"/>
                <a:gd name="connsiteY365" fmla="*/ 665257 h 851563"/>
                <a:gd name="connsiteX366" fmla="*/ 563105 w 932531"/>
                <a:gd name="connsiteY366" fmla="*/ 665257 h 851563"/>
                <a:gd name="connsiteX367" fmla="*/ 563142 w 932531"/>
                <a:gd name="connsiteY367" fmla="*/ 679285 h 851563"/>
                <a:gd name="connsiteX368" fmla="*/ 632793 w 932531"/>
                <a:gd name="connsiteY368" fmla="*/ 699563 h 851563"/>
                <a:gd name="connsiteX369" fmla="*/ 669999 w 932531"/>
                <a:gd name="connsiteY369" fmla="*/ 737030 h 851563"/>
                <a:gd name="connsiteX370" fmla="*/ 707467 w 932531"/>
                <a:gd name="connsiteY370" fmla="*/ 699563 h 851563"/>
                <a:gd name="connsiteX371" fmla="*/ 669999 w 932531"/>
                <a:gd name="connsiteY371" fmla="*/ 662356 h 851563"/>
                <a:gd name="connsiteX372" fmla="*/ 632793 w 932531"/>
                <a:gd name="connsiteY372" fmla="*/ 699563 h 851563"/>
                <a:gd name="connsiteX373" fmla="*/ 687673 w 932531"/>
                <a:gd name="connsiteY373" fmla="*/ 699563 h 851563"/>
                <a:gd name="connsiteX374" fmla="*/ 670037 w 932531"/>
                <a:gd name="connsiteY374" fmla="*/ 717199 h 851563"/>
                <a:gd name="connsiteX375" fmla="*/ 652661 w 932531"/>
                <a:gd name="connsiteY375" fmla="*/ 699563 h 851563"/>
                <a:gd name="connsiteX376" fmla="*/ 670037 w 932531"/>
                <a:gd name="connsiteY376" fmla="*/ 682187 h 851563"/>
                <a:gd name="connsiteX377" fmla="*/ 687673 w 932531"/>
                <a:gd name="connsiteY377" fmla="*/ 699563 h 851563"/>
                <a:gd name="connsiteX378" fmla="*/ 707504 w 932531"/>
                <a:gd name="connsiteY378" fmla="*/ 440530 h 851563"/>
                <a:gd name="connsiteX379" fmla="*/ 670037 w 932531"/>
                <a:gd name="connsiteY379" fmla="*/ 403063 h 851563"/>
                <a:gd name="connsiteX380" fmla="*/ 632830 w 932531"/>
                <a:gd name="connsiteY380" fmla="*/ 440530 h 851563"/>
                <a:gd name="connsiteX381" fmla="*/ 670037 w 932531"/>
                <a:gd name="connsiteY381" fmla="*/ 477737 h 851563"/>
                <a:gd name="connsiteX382" fmla="*/ 707504 w 932531"/>
                <a:gd name="connsiteY382" fmla="*/ 440530 h 851563"/>
                <a:gd name="connsiteX383" fmla="*/ 652661 w 932531"/>
                <a:gd name="connsiteY383" fmla="*/ 440530 h 851563"/>
                <a:gd name="connsiteX384" fmla="*/ 670037 w 932531"/>
                <a:gd name="connsiteY384" fmla="*/ 422894 h 851563"/>
                <a:gd name="connsiteX385" fmla="*/ 687673 w 932531"/>
                <a:gd name="connsiteY385" fmla="*/ 440530 h 851563"/>
                <a:gd name="connsiteX386" fmla="*/ 670037 w 932531"/>
                <a:gd name="connsiteY386" fmla="*/ 457906 h 851563"/>
                <a:gd name="connsiteX387" fmla="*/ 652661 w 932531"/>
                <a:gd name="connsiteY387" fmla="*/ 440530 h 851563"/>
                <a:gd name="connsiteX388" fmla="*/ 776077 w 932531"/>
                <a:gd name="connsiteY388" fmla="*/ 552230 h 851563"/>
                <a:gd name="connsiteX389" fmla="*/ 796503 w 932531"/>
                <a:gd name="connsiteY389" fmla="*/ 531804 h 851563"/>
                <a:gd name="connsiteX390" fmla="*/ 776077 w 932531"/>
                <a:gd name="connsiteY390" fmla="*/ 511377 h 851563"/>
                <a:gd name="connsiteX391" fmla="*/ 776077 w 932531"/>
                <a:gd name="connsiteY391" fmla="*/ 497350 h 851563"/>
                <a:gd name="connsiteX392" fmla="*/ 790104 w 932531"/>
                <a:gd name="connsiteY392" fmla="*/ 497350 h 851563"/>
                <a:gd name="connsiteX393" fmla="*/ 810530 w 932531"/>
                <a:gd name="connsiteY393" fmla="*/ 517776 h 851563"/>
                <a:gd name="connsiteX394" fmla="*/ 830957 w 932531"/>
                <a:gd name="connsiteY394" fmla="*/ 497350 h 851563"/>
                <a:gd name="connsiteX395" fmla="*/ 844984 w 932531"/>
                <a:gd name="connsiteY395" fmla="*/ 497350 h 851563"/>
                <a:gd name="connsiteX396" fmla="*/ 844984 w 932531"/>
                <a:gd name="connsiteY396" fmla="*/ 511377 h 851563"/>
                <a:gd name="connsiteX397" fmla="*/ 824558 w 932531"/>
                <a:gd name="connsiteY397" fmla="*/ 531804 h 851563"/>
                <a:gd name="connsiteX398" fmla="*/ 844984 w 932531"/>
                <a:gd name="connsiteY398" fmla="*/ 552230 h 851563"/>
                <a:gd name="connsiteX399" fmla="*/ 844984 w 932531"/>
                <a:gd name="connsiteY399" fmla="*/ 566257 h 851563"/>
                <a:gd name="connsiteX400" fmla="*/ 837952 w 932531"/>
                <a:gd name="connsiteY400" fmla="*/ 569160 h 851563"/>
                <a:gd name="connsiteX401" fmla="*/ 830920 w 932531"/>
                <a:gd name="connsiteY401" fmla="*/ 566257 h 851563"/>
                <a:gd name="connsiteX402" fmla="*/ 810494 w 932531"/>
                <a:gd name="connsiteY402" fmla="*/ 545831 h 851563"/>
                <a:gd name="connsiteX403" fmla="*/ 790067 w 932531"/>
                <a:gd name="connsiteY403" fmla="*/ 566257 h 851563"/>
                <a:gd name="connsiteX404" fmla="*/ 776040 w 932531"/>
                <a:gd name="connsiteY404" fmla="*/ 566257 h 851563"/>
                <a:gd name="connsiteX405" fmla="*/ 776077 w 932531"/>
                <a:gd name="connsiteY405" fmla="*/ 552230 h 85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</a:cxnLst>
              <a:rect l="l" t="t" r="r" b="b"/>
              <a:pathLst>
                <a:path w="932531" h="851563">
                  <a:moveTo>
                    <a:pt x="467693" y="734872"/>
                  </a:moveTo>
                  <a:lnTo>
                    <a:pt x="396404" y="693610"/>
                  </a:lnTo>
                  <a:lnTo>
                    <a:pt x="351570" y="526398"/>
                  </a:lnTo>
                  <a:lnTo>
                    <a:pt x="374936" y="526398"/>
                  </a:lnTo>
                  <a:cubicBezTo>
                    <a:pt x="380405" y="526398"/>
                    <a:pt x="384870" y="521971"/>
                    <a:pt x="384870" y="516464"/>
                  </a:cubicBezTo>
                  <a:lnTo>
                    <a:pt x="384870" y="421399"/>
                  </a:lnTo>
                  <a:cubicBezTo>
                    <a:pt x="384870" y="415930"/>
                    <a:pt x="380443" y="411465"/>
                    <a:pt x="374936" y="411465"/>
                  </a:cubicBezTo>
                  <a:lnTo>
                    <a:pt x="336501" y="411465"/>
                  </a:lnTo>
                  <a:lnTo>
                    <a:pt x="336501" y="355468"/>
                  </a:lnTo>
                  <a:lnTo>
                    <a:pt x="388740" y="303266"/>
                  </a:lnTo>
                  <a:cubicBezTo>
                    <a:pt x="390600" y="301406"/>
                    <a:pt x="391642" y="298876"/>
                    <a:pt x="391642" y="296234"/>
                  </a:cubicBezTo>
                  <a:lnTo>
                    <a:pt x="391642" y="205114"/>
                  </a:lnTo>
                  <a:cubicBezTo>
                    <a:pt x="391642" y="199645"/>
                    <a:pt x="387214" y="195180"/>
                    <a:pt x="381707" y="195180"/>
                  </a:cubicBezTo>
                  <a:lnTo>
                    <a:pt x="314474" y="195180"/>
                  </a:lnTo>
                  <a:cubicBezTo>
                    <a:pt x="309005" y="195180"/>
                    <a:pt x="304539" y="199607"/>
                    <a:pt x="304539" y="205114"/>
                  </a:cubicBezTo>
                  <a:lnTo>
                    <a:pt x="304539" y="239345"/>
                  </a:lnTo>
                  <a:lnTo>
                    <a:pt x="279946" y="239345"/>
                  </a:lnTo>
                  <a:lnTo>
                    <a:pt x="279946" y="205114"/>
                  </a:lnTo>
                  <a:cubicBezTo>
                    <a:pt x="279946" y="199645"/>
                    <a:pt x="275518" y="195180"/>
                    <a:pt x="270011" y="195180"/>
                  </a:cubicBezTo>
                  <a:lnTo>
                    <a:pt x="202778" y="195180"/>
                  </a:lnTo>
                  <a:cubicBezTo>
                    <a:pt x="197309" y="195180"/>
                    <a:pt x="192844" y="199607"/>
                    <a:pt x="192844" y="205114"/>
                  </a:cubicBezTo>
                  <a:lnTo>
                    <a:pt x="192844" y="239345"/>
                  </a:lnTo>
                  <a:lnTo>
                    <a:pt x="167989" y="239345"/>
                  </a:lnTo>
                  <a:lnTo>
                    <a:pt x="167989" y="205114"/>
                  </a:lnTo>
                  <a:cubicBezTo>
                    <a:pt x="167989" y="199645"/>
                    <a:pt x="163561" y="195180"/>
                    <a:pt x="158054" y="195180"/>
                  </a:cubicBezTo>
                  <a:lnTo>
                    <a:pt x="91119" y="195180"/>
                  </a:lnTo>
                  <a:cubicBezTo>
                    <a:pt x="85650" y="195180"/>
                    <a:pt x="81185" y="199607"/>
                    <a:pt x="81185" y="205114"/>
                  </a:cubicBezTo>
                  <a:lnTo>
                    <a:pt x="81185" y="296234"/>
                  </a:lnTo>
                  <a:cubicBezTo>
                    <a:pt x="81185" y="298876"/>
                    <a:pt x="82227" y="301406"/>
                    <a:pt x="84087" y="303266"/>
                  </a:cubicBezTo>
                  <a:lnTo>
                    <a:pt x="136326" y="355468"/>
                  </a:lnTo>
                  <a:lnTo>
                    <a:pt x="136326" y="411465"/>
                  </a:lnTo>
                  <a:lnTo>
                    <a:pt x="97593" y="411465"/>
                  </a:lnTo>
                  <a:cubicBezTo>
                    <a:pt x="92124" y="411465"/>
                    <a:pt x="87659" y="415892"/>
                    <a:pt x="87659" y="421399"/>
                  </a:cubicBezTo>
                  <a:lnTo>
                    <a:pt x="87659" y="516464"/>
                  </a:lnTo>
                  <a:cubicBezTo>
                    <a:pt x="87659" y="521933"/>
                    <a:pt x="92086" y="526398"/>
                    <a:pt x="97593" y="526398"/>
                  </a:cubicBezTo>
                  <a:lnTo>
                    <a:pt x="121220" y="526398"/>
                  </a:lnTo>
                  <a:lnTo>
                    <a:pt x="76497" y="693572"/>
                  </a:lnTo>
                  <a:lnTo>
                    <a:pt x="4949" y="734834"/>
                  </a:lnTo>
                  <a:cubicBezTo>
                    <a:pt x="1860" y="736620"/>
                    <a:pt x="0" y="739894"/>
                    <a:pt x="0" y="743429"/>
                  </a:cubicBezTo>
                  <a:lnTo>
                    <a:pt x="0" y="841584"/>
                  </a:lnTo>
                  <a:cubicBezTo>
                    <a:pt x="0" y="847053"/>
                    <a:pt x="4428" y="851518"/>
                    <a:pt x="9935" y="851518"/>
                  </a:cubicBezTo>
                  <a:lnTo>
                    <a:pt x="462744" y="851518"/>
                  </a:lnTo>
                  <a:cubicBezTo>
                    <a:pt x="468213" y="851518"/>
                    <a:pt x="472678" y="847091"/>
                    <a:pt x="472678" y="841584"/>
                  </a:cubicBezTo>
                  <a:lnTo>
                    <a:pt x="472678" y="743429"/>
                  </a:lnTo>
                  <a:cubicBezTo>
                    <a:pt x="472641" y="739894"/>
                    <a:pt x="470743" y="736620"/>
                    <a:pt x="467692" y="734871"/>
                  </a:cubicBezTo>
                  <a:close/>
                  <a:moveTo>
                    <a:pt x="101095" y="292150"/>
                  </a:moveTo>
                  <a:lnTo>
                    <a:pt x="101095" y="215056"/>
                  </a:lnTo>
                  <a:lnTo>
                    <a:pt x="148199" y="215056"/>
                  </a:lnTo>
                  <a:lnTo>
                    <a:pt x="148199" y="249287"/>
                  </a:lnTo>
                  <a:cubicBezTo>
                    <a:pt x="148199" y="254757"/>
                    <a:pt x="152627" y="259222"/>
                    <a:pt x="158134" y="259222"/>
                  </a:cubicBezTo>
                  <a:lnTo>
                    <a:pt x="202856" y="259222"/>
                  </a:lnTo>
                  <a:cubicBezTo>
                    <a:pt x="208326" y="259222"/>
                    <a:pt x="212791" y="254794"/>
                    <a:pt x="212791" y="249287"/>
                  </a:cubicBezTo>
                  <a:lnTo>
                    <a:pt x="212791" y="215056"/>
                  </a:lnTo>
                  <a:lnTo>
                    <a:pt x="260156" y="215056"/>
                  </a:lnTo>
                  <a:lnTo>
                    <a:pt x="260156" y="249287"/>
                  </a:lnTo>
                  <a:cubicBezTo>
                    <a:pt x="260156" y="254757"/>
                    <a:pt x="264583" y="259222"/>
                    <a:pt x="270090" y="259222"/>
                  </a:cubicBezTo>
                  <a:lnTo>
                    <a:pt x="314516" y="259222"/>
                  </a:lnTo>
                  <a:cubicBezTo>
                    <a:pt x="319985" y="259222"/>
                    <a:pt x="324451" y="254794"/>
                    <a:pt x="324451" y="249287"/>
                  </a:cubicBezTo>
                  <a:lnTo>
                    <a:pt x="324451" y="215056"/>
                  </a:lnTo>
                  <a:lnTo>
                    <a:pt x="371816" y="215056"/>
                  </a:lnTo>
                  <a:lnTo>
                    <a:pt x="371816" y="292150"/>
                  </a:lnTo>
                  <a:lnTo>
                    <a:pt x="322479" y="341449"/>
                  </a:lnTo>
                  <a:lnTo>
                    <a:pt x="150438" y="341449"/>
                  </a:lnTo>
                  <a:close/>
                  <a:moveTo>
                    <a:pt x="316674" y="361318"/>
                  </a:moveTo>
                  <a:lnTo>
                    <a:pt x="316674" y="411510"/>
                  </a:lnTo>
                  <a:lnTo>
                    <a:pt x="156235" y="411510"/>
                  </a:lnTo>
                  <a:lnTo>
                    <a:pt x="156235" y="361318"/>
                  </a:lnTo>
                  <a:close/>
                  <a:moveTo>
                    <a:pt x="141843" y="526405"/>
                  </a:moveTo>
                  <a:lnTo>
                    <a:pt x="178380" y="526405"/>
                  </a:lnTo>
                  <a:cubicBezTo>
                    <a:pt x="183849" y="526405"/>
                    <a:pt x="188314" y="521977"/>
                    <a:pt x="188314" y="516470"/>
                  </a:cubicBezTo>
                  <a:cubicBezTo>
                    <a:pt x="188314" y="511001"/>
                    <a:pt x="183887" y="506536"/>
                    <a:pt x="178380" y="506536"/>
                  </a:cubicBezTo>
                  <a:lnTo>
                    <a:pt x="107575" y="506536"/>
                  </a:lnTo>
                  <a:lnTo>
                    <a:pt x="107575" y="431303"/>
                  </a:lnTo>
                  <a:lnTo>
                    <a:pt x="365007" y="431303"/>
                  </a:lnTo>
                  <a:lnTo>
                    <a:pt x="365007" y="506536"/>
                  </a:lnTo>
                  <a:lnTo>
                    <a:pt x="217998" y="506536"/>
                  </a:lnTo>
                  <a:cubicBezTo>
                    <a:pt x="212529" y="506536"/>
                    <a:pt x="208064" y="510963"/>
                    <a:pt x="208064" y="516470"/>
                  </a:cubicBezTo>
                  <a:cubicBezTo>
                    <a:pt x="208064" y="521940"/>
                    <a:pt x="212491" y="526405"/>
                    <a:pt x="217998" y="526405"/>
                  </a:cubicBezTo>
                  <a:lnTo>
                    <a:pt x="331031" y="526405"/>
                  </a:lnTo>
                  <a:lnTo>
                    <a:pt x="374936" y="690225"/>
                  </a:lnTo>
                  <a:lnTo>
                    <a:pt x="97930" y="690225"/>
                  </a:lnTo>
                  <a:close/>
                  <a:moveTo>
                    <a:pt x="452815" y="831691"/>
                  </a:moveTo>
                  <a:lnTo>
                    <a:pt x="19837" y="831691"/>
                  </a:lnTo>
                  <a:lnTo>
                    <a:pt x="19837" y="749165"/>
                  </a:lnTo>
                  <a:lnTo>
                    <a:pt x="87666" y="710060"/>
                  </a:lnTo>
                  <a:lnTo>
                    <a:pt x="385246" y="710060"/>
                  </a:lnTo>
                  <a:lnTo>
                    <a:pt x="452814" y="749165"/>
                  </a:lnTo>
                  <a:close/>
                  <a:moveTo>
                    <a:pt x="822395" y="135289"/>
                  </a:moveTo>
                  <a:cubicBezTo>
                    <a:pt x="835008" y="153074"/>
                    <a:pt x="841668" y="174133"/>
                    <a:pt x="841668" y="196160"/>
                  </a:cubicBezTo>
                  <a:cubicBezTo>
                    <a:pt x="841668" y="254203"/>
                    <a:pt x="794452" y="301421"/>
                    <a:pt x="736407" y="301421"/>
                  </a:cubicBezTo>
                  <a:cubicBezTo>
                    <a:pt x="678361" y="301421"/>
                    <a:pt x="631108" y="254168"/>
                    <a:pt x="631108" y="196122"/>
                  </a:cubicBezTo>
                  <a:cubicBezTo>
                    <a:pt x="631108" y="138075"/>
                    <a:pt x="678323" y="90861"/>
                    <a:pt x="736369" y="90861"/>
                  </a:cubicBezTo>
                  <a:cubicBezTo>
                    <a:pt x="755940" y="90861"/>
                    <a:pt x="774133" y="95884"/>
                    <a:pt x="790468" y="105818"/>
                  </a:cubicBezTo>
                  <a:cubicBezTo>
                    <a:pt x="795156" y="108683"/>
                    <a:pt x="796644" y="114785"/>
                    <a:pt x="793779" y="119436"/>
                  </a:cubicBezTo>
                  <a:cubicBezTo>
                    <a:pt x="790914" y="124124"/>
                    <a:pt x="784812" y="125612"/>
                    <a:pt x="780161" y="122747"/>
                  </a:cubicBezTo>
                  <a:cubicBezTo>
                    <a:pt x="766990" y="114748"/>
                    <a:pt x="752256" y="110692"/>
                    <a:pt x="736368" y="110692"/>
                  </a:cubicBezTo>
                  <a:cubicBezTo>
                    <a:pt x="689264" y="110692"/>
                    <a:pt x="650941" y="149015"/>
                    <a:pt x="650941" y="196120"/>
                  </a:cubicBezTo>
                  <a:cubicBezTo>
                    <a:pt x="650941" y="243224"/>
                    <a:pt x="689263" y="281548"/>
                    <a:pt x="736368" y="281548"/>
                  </a:cubicBezTo>
                  <a:cubicBezTo>
                    <a:pt x="783472" y="281548"/>
                    <a:pt x="821796" y="243225"/>
                    <a:pt x="821796" y="196120"/>
                  </a:cubicBezTo>
                  <a:cubicBezTo>
                    <a:pt x="821796" y="178224"/>
                    <a:pt x="816401" y="161145"/>
                    <a:pt x="806207" y="146747"/>
                  </a:cubicBezTo>
                  <a:cubicBezTo>
                    <a:pt x="803044" y="142282"/>
                    <a:pt x="804086" y="136068"/>
                    <a:pt x="808551" y="132906"/>
                  </a:cubicBezTo>
                  <a:cubicBezTo>
                    <a:pt x="813015" y="129743"/>
                    <a:pt x="819192" y="130785"/>
                    <a:pt x="822391" y="135287"/>
                  </a:cubicBezTo>
                  <a:close/>
                  <a:moveTo>
                    <a:pt x="922560" y="155567"/>
                  </a:moveTo>
                  <a:lnTo>
                    <a:pt x="895064" y="155567"/>
                  </a:lnTo>
                  <a:cubicBezTo>
                    <a:pt x="891269" y="140610"/>
                    <a:pt x="885316" y="126322"/>
                    <a:pt x="877279" y="112890"/>
                  </a:cubicBezTo>
                  <a:lnTo>
                    <a:pt x="896961" y="93171"/>
                  </a:lnTo>
                  <a:cubicBezTo>
                    <a:pt x="900831" y="89301"/>
                    <a:pt x="900831" y="83013"/>
                    <a:pt x="896961" y="79143"/>
                  </a:cubicBezTo>
                  <a:lnTo>
                    <a:pt x="853392" y="35574"/>
                  </a:lnTo>
                  <a:cubicBezTo>
                    <a:pt x="851532" y="33714"/>
                    <a:pt x="849001" y="32672"/>
                    <a:pt x="846360" y="32672"/>
                  </a:cubicBezTo>
                  <a:lnTo>
                    <a:pt x="846323" y="32672"/>
                  </a:lnTo>
                  <a:cubicBezTo>
                    <a:pt x="843681" y="32672"/>
                    <a:pt x="841151" y="33751"/>
                    <a:pt x="839290" y="35611"/>
                  </a:cubicBezTo>
                  <a:lnTo>
                    <a:pt x="819831" y="55294"/>
                  </a:lnTo>
                  <a:cubicBezTo>
                    <a:pt x="806623" y="47517"/>
                    <a:pt x="792335" y="41601"/>
                    <a:pt x="777266" y="37583"/>
                  </a:cubicBezTo>
                  <a:lnTo>
                    <a:pt x="777266" y="9938"/>
                  </a:lnTo>
                  <a:cubicBezTo>
                    <a:pt x="777266" y="4469"/>
                    <a:pt x="772838" y="4"/>
                    <a:pt x="767331" y="4"/>
                  </a:cubicBezTo>
                  <a:lnTo>
                    <a:pt x="705716" y="4"/>
                  </a:lnTo>
                  <a:cubicBezTo>
                    <a:pt x="700246" y="4"/>
                    <a:pt x="695781" y="4431"/>
                    <a:pt x="695781" y="9938"/>
                  </a:cubicBezTo>
                  <a:lnTo>
                    <a:pt x="695781" y="37546"/>
                  </a:lnTo>
                  <a:cubicBezTo>
                    <a:pt x="680526" y="41527"/>
                    <a:pt x="666238" y="47480"/>
                    <a:pt x="653179" y="55219"/>
                  </a:cubicBezTo>
                  <a:lnTo>
                    <a:pt x="633756" y="35574"/>
                  </a:lnTo>
                  <a:cubicBezTo>
                    <a:pt x="631896" y="33714"/>
                    <a:pt x="629366" y="32635"/>
                    <a:pt x="626724" y="32635"/>
                  </a:cubicBezTo>
                  <a:lnTo>
                    <a:pt x="626687" y="32635"/>
                  </a:lnTo>
                  <a:cubicBezTo>
                    <a:pt x="624045" y="32635"/>
                    <a:pt x="621515" y="33676"/>
                    <a:pt x="619655" y="35537"/>
                  </a:cubicBezTo>
                  <a:lnTo>
                    <a:pt x="576048" y="79143"/>
                  </a:lnTo>
                  <a:cubicBezTo>
                    <a:pt x="574188" y="81004"/>
                    <a:pt x="573146" y="83534"/>
                    <a:pt x="573146" y="86175"/>
                  </a:cubicBezTo>
                  <a:cubicBezTo>
                    <a:pt x="573146" y="88817"/>
                    <a:pt x="574188" y="91347"/>
                    <a:pt x="576048" y="93207"/>
                  </a:cubicBezTo>
                  <a:lnTo>
                    <a:pt x="595768" y="112927"/>
                  </a:lnTo>
                  <a:cubicBezTo>
                    <a:pt x="587731" y="126359"/>
                    <a:pt x="581778" y="140647"/>
                    <a:pt x="577946" y="155604"/>
                  </a:cubicBezTo>
                  <a:lnTo>
                    <a:pt x="550152" y="155604"/>
                  </a:lnTo>
                  <a:cubicBezTo>
                    <a:pt x="544682" y="155604"/>
                    <a:pt x="540217" y="160031"/>
                    <a:pt x="540217" y="165538"/>
                  </a:cubicBezTo>
                  <a:lnTo>
                    <a:pt x="540217" y="226856"/>
                  </a:lnTo>
                  <a:cubicBezTo>
                    <a:pt x="540217" y="232325"/>
                    <a:pt x="544645" y="236790"/>
                    <a:pt x="550152" y="236790"/>
                  </a:cubicBezTo>
                  <a:lnTo>
                    <a:pt x="577946" y="236790"/>
                  </a:lnTo>
                  <a:cubicBezTo>
                    <a:pt x="581778" y="251747"/>
                    <a:pt x="587731" y="266035"/>
                    <a:pt x="595768" y="279467"/>
                  </a:cubicBezTo>
                  <a:lnTo>
                    <a:pt x="576048" y="299149"/>
                  </a:lnTo>
                  <a:cubicBezTo>
                    <a:pt x="574188" y="301010"/>
                    <a:pt x="573146" y="303540"/>
                    <a:pt x="573146" y="306182"/>
                  </a:cubicBezTo>
                  <a:cubicBezTo>
                    <a:pt x="573146" y="308823"/>
                    <a:pt x="574188" y="311353"/>
                    <a:pt x="576086" y="313214"/>
                  </a:cubicBezTo>
                  <a:lnTo>
                    <a:pt x="619692" y="356523"/>
                  </a:lnTo>
                  <a:cubicBezTo>
                    <a:pt x="623599" y="360355"/>
                    <a:pt x="629849" y="360355"/>
                    <a:pt x="633719" y="356486"/>
                  </a:cubicBezTo>
                  <a:lnTo>
                    <a:pt x="653142" y="337063"/>
                  </a:lnTo>
                  <a:cubicBezTo>
                    <a:pt x="666350" y="344914"/>
                    <a:pt x="680638" y="350793"/>
                    <a:pt x="695781" y="354587"/>
                  </a:cubicBezTo>
                  <a:lnTo>
                    <a:pt x="695781" y="382381"/>
                  </a:lnTo>
                  <a:cubicBezTo>
                    <a:pt x="695781" y="387851"/>
                    <a:pt x="700209" y="392316"/>
                    <a:pt x="705716" y="392316"/>
                  </a:cubicBezTo>
                  <a:lnTo>
                    <a:pt x="767331" y="392316"/>
                  </a:lnTo>
                  <a:cubicBezTo>
                    <a:pt x="772801" y="392316"/>
                    <a:pt x="777266" y="387888"/>
                    <a:pt x="777266" y="382381"/>
                  </a:cubicBezTo>
                  <a:lnTo>
                    <a:pt x="777266" y="354587"/>
                  </a:lnTo>
                  <a:cubicBezTo>
                    <a:pt x="792260" y="350755"/>
                    <a:pt x="806511" y="344877"/>
                    <a:pt x="819868" y="337025"/>
                  </a:cubicBezTo>
                  <a:lnTo>
                    <a:pt x="839328" y="356485"/>
                  </a:lnTo>
                  <a:cubicBezTo>
                    <a:pt x="843197" y="360354"/>
                    <a:pt x="849448" y="360354"/>
                    <a:pt x="853355" y="356522"/>
                  </a:cubicBezTo>
                  <a:lnTo>
                    <a:pt x="896925" y="313213"/>
                  </a:lnTo>
                  <a:cubicBezTo>
                    <a:pt x="898785" y="311352"/>
                    <a:pt x="899864" y="308822"/>
                    <a:pt x="899864" y="306181"/>
                  </a:cubicBezTo>
                  <a:cubicBezTo>
                    <a:pt x="899864" y="303539"/>
                    <a:pt x="898822" y="301009"/>
                    <a:pt x="896962" y="299148"/>
                  </a:cubicBezTo>
                  <a:lnTo>
                    <a:pt x="877279" y="279466"/>
                  </a:lnTo>
                  <a:cubicBezTo>
                    <a:pt x="885316" y="266034"/>
                    <a:pt x="891270" y="251746"/>
                    <a:pt x="895064" y="236789"/>
                  </a:cubicBezTo>
                  <a:lnTo>
                    <a:pt x="922597" y="236789"/>
                  </a:lnTo>
                  <a:cubicBezTo>
                    <a:pt x="928067" y="236789"/>
                    <a:pt x="932532" y="232362"/>
                    <a:pt x="932532" y="226855"/>
                  </a:cubicBezTo>
                  <a:lnTo>
                    <a:pt x="932532" y="165537"/>
                  </a:lnTo>
                  <a:cubicBezTo>
                    <a:pt x="932495" y="159994"/>
                    <a:pt x="928067" y="155566"/>
                    <a:pt x="922560" y="155566"/>
                  </a:cubicBezTo>
                  <a:close/>
                  <a:moveTo>
                    <a:pt x="912662" y="216884"/>
                  </a:moveTo>
                  <a:lnTo>
                    <a:pt x="887138" y="216884"/>
                  </a:lnTo>
                  <a:cubicBezTo>
                    <a:pt x="882413" y="216884"/>
                    <a:pt x="878320" y="220233"/>
                    <a:pt x="877427" y="224847"/>
                  </a:cubicBezTo>
                  <a:cubicBezTo>
                    <a:pt x="873855" y="242780"/>
                    <a:pt x="866786" y="259747"/>
                    <a:pt x="856406" y="275300"/>
                  </a:cubicBezTo>
                  <a:cubicBezTo>
                    <a:pt x="853764" y="279244"/>
                    <a:pt x="854285" y="284490"/>
                    <a:pt x="857634" y="287838"/>
                  </a:cubicBezTo>
                  <a:lnTo>
                    <a:pt x="875902" y="306107"/>
                  </a:lnTo>
                  <a:lnTo>
                    <a:pt x="846397" y="335426"/>
                  </a:lnTo>
                  <a:lnTo>
                    <a:pt x="828352" y="317381"/>
                  </a:lnTo>
                  <a:cubicBezTo>
                    <a:pt x="825003" y="314032"/>
                    <a:pt x="819831" y="313511"/>
                    <a:pt x="815887" y="316116"/>
                  </a:cubicBezTo>
                  <a:cubicBezTo>
                    <a:pt x="800409" y="326236"/>
                    <a:pt x="783405" y="333231"/>
                    <a:pt x="765360" y="336915"/>
                  </a:cubicBezTo>
                  <a:cubicBezTo>
                    <a:pt x="760746" y="337845"/>
                    <a:pt x="757398" y="341901"/>
                    <a:pt x="757398" y="346626"/>
                  </a:cubicBezTo>
                  <a:lnTo>
                    <a:pt x="757398" y="372410"/>
                  </a:lnTo>
                  <a:lnTo>
                    <a:pt x="715652" y="372410"/>
                  </a:lnTo>
                  <a:lnTo>
                    <a:pt x="715652" y="346626"/>
                  </a:lnTo>
                  <a:cubicBezTo>
                    <a:pt x="715652" y="341900"/>
                    <a:pt x="712303" y="337807"/>
                    <a:pt x="707689" y="336915"/>
                  </a:cubicBezTo>
                  <a:cubicBezTo>
                    <a:pt x="689346" y="333231"/>
                    <a:pt x="672380" y="326273"/>
                    <a:pt x="657273" y="316153"/>
                  </a:cubicBezTo>
                  <a:cubicBezTo>
                    <a:pt x="653329" y="313549"/>
                    <a:pt x="648083" y="314032"/>
                    <a:pt x="644735" y="317381"/>
                  </a:cubicBezTo>
                  <a:lnTo>
                    <a:pt x="626690" y="335426"/>
                  </a:lnTo>
                  <a:lnTo>
                    <a:pt x="597147" y="306107"/>
                  </a:lnTo>
                  <a:lnTo>
                    <a:pt x="615416" y="287838"/>
                  </a:lnTo>
                  <a:cubicBezTo>
                    <a:pt x="618764" y="284490"/>
                    <a:pt x="619285" y="279244"/>
                    <a:pt x="616644" y="275300"/>
                  </a:cubicBezTo>
                  <a:cubicBezTo>
                    <a:pt x="606300" y="259784"/>
                    <a:pt x="599194" y="242780"/>
                    <a:pt x="595585" y="224847"/>
                  </a:cubicBezTo>
                  <a:cubicBezTo>
                    <a:pt x="594655" y="220196"/>
                    <a:pt x="590599" y="216884"/>
                    <a:pt x="585874" y="216884"/>
                  </a:cubicBezTo>
                  <a:lnTo>
                    <a:pt x="560090" y="216884"/>
                  </a:lnTo>
                  <a:lnTo>
                    <a:pt x="560090" y="175435"/>
                  </a:lnTo>
                  <a:lnTo>
                    <a:pt x="585874" y="175435"/>
                  </a:lnTo>
                  <a:cubicBezTo>
                    <a:pt x="590599" y="175435"/>
                    <a:pt x="594692" y="172087"/>
                    <a:pt x="595585" y="167473"/>
                  </a:cubicBezTo>
                  <a:cubicBezTo>
                    <a:pt x="599194" y="149539"/>
                    <a:pt x="606263" y="132535"/>
                    <a:pt x="616644" y="117020"/>
                  </a:cubicBezTo>
                  <a:cubicBezTo>
                    <a:pt x="619285" y="113076"/>
                    <a:pt x="618765" y="107830"/>
                    <a:pt x="615416" y="104481"/>
                  </a:cubicBezTo>
                  <a:lnTo>
                    <a:pt x="597110" y="86175"/>
                  </a:lnTo>
                  <a:lnTo>
                    <a:pt x="626652" y="56632"/>
                  </a:lnTo>
                  <a:lnTo>
                    <a:pt x="644660" y="74864"/>
                  </a:lnTo>
                  <a:cubicBezTo>
                    <a:pt x="648009" y="78250"/>
                    <a:pt x="653292" y="78771"/>
                    <a:pt x="657236" y="76129"/>
                  </a:cubicBezTo>
                  <a:cubicBezTo>
                    <a:pt x="672231" y="66120"/>
                    <a:pt x="689235" y="59051"/>
                    <a:pt x="707801" y="55070"/>
                  </a:cubicBezTo>
                  <a:cubicBezTo>
                    <a:pt x="712377" y="54103"/>
                    <a:pt x="715651" y="50047"/>
                    <a:pt x="715651" y="45360"/>
                  </a:cubicBezTo>
                  <a:lnTo>
                    <a:pt x="715651" y="19873"/>
                  </a:lnTo>
                  <a:lnTo>
                    <a:pt x="757398" y="19873"/>
                  </a:lnTo>
                  <a:lnTo>
                    <a:pt x="757398" y="45397"/>
                  </a:lnTo>
                  <a:cubicBezTo>
                    <a:pt x="757398" y="50048"/>
                    <a:pt x="760634" y="54103"/>
                    <a:pt x="765211" y="55108"/>
                  </a:cubicBezTo>
                  <a:cubicBezTo>
                    <a:pt x="783554" y="59089"/>
                    <a:pt x="800557" y="66196"/>
                    <a:pt x="815887" y="76204"/>
                  </a:cubicBezTo>
                  <a:cubicBezTo>
                    <a:pt x="819831" y="78808"/>
                    <a:pt x="825040" y="78250"/>
                    <a:pt x="828388" y="74901"/>
                  </a:cubicBezTo>
                  <a:lnTo>
                    <a:pt x="846396" y="56669"/>
                  </a:lnTo>
                  <a:lnTo>
                    <a:pt x="875902" y="86212"/>
                  </a:lnTo>
                  <a:lnTo>
                    <a:pt x="857596" y="104518"/>
                  </a:lnTo>
                  <a:cubicBezTo>
                    <a:pt x="854247" y="107867"/>
                    <a:pt x="853726" y="113113"/>
                    <a:pt x="856368" y="117057"/>
                  </a:cubicBezTo>
                  <a:cubicBezTo>
                    <a:pt x="866748" y="132572"/>
                    <a:pt x="873818" y="149576"/>
                    <a:pt x="877390" y="167473"/>
                  </a:cubicBezTo>
                  <a:cubicBezTo>
                    <a:pt x="878320" y="172124"/>
                    <a:pt x="882375" y="175435"/>
                    <a:pt x="887100" y="175435"/>
                  </a:cubicBezTo>
                  <a:lnTo>
                    <a:pt x="912625" y="175435"/>
                  </a:lnTo>
                  <a:lnTo>
                    <a:pt x="912625" y="216884"/>
                  </a:lnTo>
                  <a:close/>
                  <a:moveTo>
                    <a:pt x="932493" y="425653"/>
                  </a:moveTo>
                  <a:lnTo>
                    <a:pt x="932493" y="841629"/>
                  </a:lnTo>
                  <a:cubicBezTo>
                    <a:pt x="932493" y="847098"/>
                    <a:pt x="928066" y="851564"/>
                    <a:pt x="922559" y="851564"/>
                  </a:cubicBezTo>
                  <a:lnTo>
                    <a:pt x="617721" y="851526"/>
                  </a:lnTo>
                  <a:cubicBezTo>
                    <a:pt x="612251" y="851526"/>
                    <a:pt x="607786" y="847099"/>
                    <a:pt x="607786" y="841592"/>
                  </a:cubicBezTo>
                  <a:cubicBezTo>
                    <a:pt x="607786" y="836122"/>
                    <a:pt x="612214" y="831657"/>
                    <a:pt x="617721" y="831657"/>
                  </a:cubicBezTo>
                  <a:lnTo>
                    <a:pt x="912662" y="831657"/>
                  </a:lnTo>
                  <a:lnTo>
                    <a:pt x="912662" y="425654"/>
                  </a:lnTo>
                  <a:cubicBezTo>
                    <a:pt x="912662" y="420185"/>
                    <a:pt x="917090" y="415720"/>
                    <a:pt x="922597" y="415720"/>
                  </a:cubicBezTo>
                  <a:cubicBezTo>
                    <a:pt x="928066" y="415720"/>
                    <a:pt x="932494" y="420147"/>
                    <a:pt x="932494" y="425654"/>
                  </a:cubicBezTo>
                  <a:close/>
                  <a:moveTo>
                    <a:pt x="81273" y="109242"/>
                  </a:moveTo>
                  <a:lnTo>
                    <a:pt x="81273" y="9935"/>
                  </a:lnTo>
                  <a:cubicBezTo>
                    <a:pt x="81273" y="4465"/>
                    <a:pt x="85700" y="0"/>
                    <a:pt x="91207" y="0"/>
                  </a:cubicBezTo>
                  <a:lnTo>
                    <a:pt x="506888" y="0"/>
                  </a:lnTo>
                  <a:cubicBezTo>
                    <a:pt x="512357" y="0"/>
                    <a:pt x="516822" y="4428"/>
                    <a:pt x="516822" y="9935"/>
                  </a:cubicBezTo>
                  <a:cubicBezTo>
                    <a:pt x="516822" y="15404"/>
                    <a:pt x="512395" y="19869"/>
                    <a:pt x="506888" y="19869"/>
                  </a:cubicBezTo>
                  <a:lnTo>
                    <a:pt x="101104" y="19869"/>
                  </a:lnTo>
                  <a:lnTo>
                    <a:pt x="101104" y="109240"/>
                  </a:lnTo>
                  <a:cubicBezTo>
                    <a:pt x="101104" y="114710"/>
                    <a:pt x="96676" y="119175"/>
                    <a:pt x="91169" y="119175"/>
                  </a:cubicBezTo>
                  <a:cubicBezTo>
                    <a:pt x="85700" y="119138"/>
                    <a:pt x="81272" y="114710"/>
                    <a:pt x="81272" y="109240"/>
                  </a:cubicBezTo>
                  <a:close/>
                  <a:moveTo>
                    <a:pt x="518642" y="436921"/>
                  </a:moveTo>
                  <a:lnTo>
                    <a:pt x="489731" y="465832"/>
                  </a:lnTo>
                  <a:cubicBezTo>
                    <a:pt x="487797" y="467766"/>
                    <a:pt x="485266" y="468734"/>
                    <a:pt x="482699" y="468734"/>
                  </a:cubicBezTo>
                  <a:cubicBezTo>
                    <a:pt x="480169" y="468734"/>
                    <a:pt x="477602" y="467766"/>
                    <a:pt x="475667" y="465832"/>
                  </a:cubicBezTo>
                  <a:cubicBezTo>
                    <a:pt x="471797" y="461962"/>
                    <a:pt x="471797" y="455674"/>
                    <a:pt x="475667" y="451804"/>
                  </a:cubicBezTo>
                  <a:lnTo>
                    <a:pt x="521506" y="405965"/>
                  </a:lnTo>
                  <a:cubicBezTo>
                    <a:pt x="521580" y="405891"/>
                    <a:pt x="521655" y="405891"/>
                    <a:pt x="521729" y="405816"/>
                  </a:cubicBezTo>
                  <a:cubicBezTo>
                    <a:pt x="522511" y="405072"/>
                    <a:pt x="523329" y="404477"/>
                    <a:pt x="524222" y="404030"/>
                  </a:cubicBezTo>
                  <a:lnTo>
                    <a:pt x="524259" y="404030"/>
                  </a:lnTo>
                  <a:lnTo>
                    <a:pt x="524297" y="404030"/>
                  </a:lnTo>
                  <a:lnTo>
                    <a:pt x="524334" y="404030"/>
                  </a:lnTo>
                  <a:lnTo>
                    <a:pt x="524371" y="404030"/>
                  </a:lnTo>
                  <a:lnTo>
                    <a:pt x="524408" y="404030"/>
                  </a:lnTo>
                  <a:lnTo>
                    <a:pt x="524445" y="404030"/>
                  </a:lnTo>
                  <a:lnTo>
                    <a:pt x="524483" y="404030"/>
                  </a:lnTo>
                  <a:lnTo>
                    <a:pt x="524520" y="404030"/>
                  </a:lnTo>
                  <a:lnTo>
                    <a:pt x="524557" y="404030"/>
                  </a:lnTo>
                  <a:cubicBezTo>
                    <a:pt x="524557" y="404030"/>
                    <a:pt x="524483" y="404105"/>
                    <a:pt x="524594" y="404030"/>
                  </a:cubicBezTo>
                  <a:cubicBezTo>
                    <a:pt x="524594" y="404030"/>
                    <a:pt x="524631" y="404067"/>
                    <a:pt x="524631" y="404030"/>
                  </a:cubicBezTo>
                  <a:lnTo>
                    <a:pt x="524669" y="404030"/>
                  </a:lnTo>
                  <a:lnTo>
                    <a:pt x="524706" y="404030"/>
                  </a:lnTo>
                  <a:lnTo>
                    <a:pt x="524743" y="404030"/>
                  </a:lnTo>
                  <a:lnTo>
                    <a:pt x="524780" y="404030"/>
                  </a:lnTo>
                  <a:lnTo>
                    <a:pt x="524817" y="404030"/>
                  </a:lnTo>
                  <a:lnTo>
                    <a:pt x="524855" y="404030"/>
                  </a:lnTo>
                  <a:lnTo>
                    <a:pt x="524892" y="404030"/>
                  </a:lnTo>
                  <a:lnTo>
                    <a:pt x="524929" y="404030"/>
                  </a:lnTo>
                  <a:cubicBezTo>
                    <a:pt x="524929" y="404030"/>
                    <a:pt x="524855" y="404105"/>
                    <a:pt x="524966" y="404030"/>
                  </a:cubicBezTo>
                  <a:lnTo>
                    <a:pt x="525004" y="404030"/>
                  </a:lnTo>
                  <a:lnTo>
                    <a:pt x="525041" y="404030"/>
                  </a:lnTo>
                  <a:lnTo>
                    <a:pt x="525078" y="404030"/>
                  </a:lnTo>
                  <a:lnTo>
                    <a:pt x="525115" y="404030"/>
                  </a:lnTo>
                  <a:lnTo>
                    <a:pt x="525152" y="404030"/>
                  </a:lnTo>
                  <a:lnTo>
                    <a:pt x="525190" y="404030"/>
                  </a:lnTo>
                  <a:lnTo>
                    <a:pt x="525227" y="404030"/>
                  </a:lnTo>
                  <a:lnTo>
                    <a:pt x="525264" y="404030"/>
                  </a:lnTo>
                  <a:lnTo>
                    <a:pt x="525301" y="404030"/>
                  </a:lnTo>
                  <a:cubicBezTo>
                    <a:pt x="526306" y="403658"/>
                    <a:pt x="527310" y="403472"/>
                    <a:pt x="528352" y="403398"/>
                  </a:cubicBezTo>
                  <a:lnTo>
                    <a:pt x="528389" y="403398"/>
                  </a:lnTo>
                  <a:lnTo>
                    <a:pt x="528427" y="403398"/>
                  </a:lnTo>
                  <a:lnTo>
                    <a:pt x="528464" y="403398"/>
                  </a:lnTo>
                  <a:lnTo>
                    <a:pt x="528501" y="403398"/>
                  </a:lnTo>
                  <a:cubicBezTo>
                    <a:pt x="528575" y="403398"/>
                    <a:pt x="528613" y="403435"/>
                    <a:pt x="528687" y="403435"/>
                  </a:cubicBezTo>
                  <a:cubicBezTo>
                    <a:pt x="528724" y="403435"/>
                    <a:pt x="528761" y="403398"/>
                    <a:pt x="528799" y="403398"/>
                  </a:cubicBezTo>
                  <a:cubicBezTo>
                    <a:pt x="528910" y="403398"/>
                    <a:pt x="529022" y="403472"/>
                    <a:pt x="529134" y="403472"/>
                  </a:cubicBezTo>
                  <a:cubicBezTo>
                    <a:pt x="530175" y="403509"/>
                    <a:pt x="531217" y="403733"/>
                    <a:pt x="532222" y="404105"/>
                  </a:cubicBezTo>
                  <a:cubicBezTo>
                    <a:pt x="532482" y="404216"/>
                    <a:pt x="532743" y="404291"/>
                    <a:pt x="533003" y="404402"/>
                  </a:cubicBezTo>
                  <a:cubicBezTo>
                    <a:pt x="533226" y="404514"/>
                    <a:pt x="533412" y="404551"/>
                    <a:pt x="533636" y="404663"/>
                  </a:cubicBezTo>
                  <a:lnTo>
                    <a:pt x="533673" y="404663"/>
                  </a:lnTo>
                  <a:lnTo>
                    <a:pt x="533710" y="404663"/>
                  </a:lnTo>
                  <a:lnTo>
                    <a:pt x="533747" y="404663"/>
                  </a:lnTo>
                  <a:lnTo>
                    <a:pt x="533784" y="404663"/>
                  </a:lnTo>
                  <a:lnTo>
                    <a:pt x="533822" y="404663"/>
                  </a:lnTo>
                  <a:lnTo>
                    <a:pt x="533859" y="404663"/>
                  </a:lnTo>
                  <a:lnTo>
                    <a:pt x="533896" y="404663"/>
                  </a:lnTo>
                  <a:lnTo>
                    <a:pt x="533933" y="404663"/>
                  </a:lnTo>
                  <a:lnTo>
                    <a:pt x="533970" y="404663"/>
                  </a:lnTo>
                  <a:cubicBezTo>
                    <a:pt x="533970" y="404663"/>
                    <a:pt x="533933" y="404626"/>
                    <a:pt x="534008" y="404663"/>
                  </a:cubicBezTo>
                  <a:lnTo>
                    <a:pt x="534045" y="404663"/>
                  </a:lnTo>
                  <a:lnTo>
                    <a:pt x="534082" y="404663"/>
                  </a:lnTo>
                  <a:lnTo>
                    <a:pt x="534119" y="404663"/>
                  </a:lnTo>
                  <a:cubicBezTo>
                    <a:pt x="534119" y="404663"/>
                    <a:pt x="534156" y="404626"/>
                    <a:pt x="534156" y="404663"/>
                  </a:cubicBezTo>
                  <a:cubicBezTo>
                    <a:pt x="534156" y="404663"/>
                    <a:pt x="534231" y="404663"/>
                    <a:pt x="534194" y="404700"/>
                  </a:cubicBezTo>
                  <a:lnTo>
                    <a:pt x="534231" y="404700"/>
                  </a:lnTo>
                  <a:cubicBezTo>
                    <a:pt x="534231" y="404700"/>
                    <a:pt x="534231" y="404663"/>
                    <a:pt x="534268" y="404700"/>
                  </a:cubicBezTo>
                  <a:cubicBezTo>
                    <a:pt x="534268" y="404700"/>
                    <a:pt x="534305" y="404700"/>
                    <a:pt x="534305" y="404737"/>
                  </a:cubicBezTo>
                  <a:lnTo>
                    <a:pt x="534342" y="404737"/>
                  </a:lnTo>
                  <a:lnTo>
                    <a:pt x="534380" y="404737"/>
                  </a:lnTo>
                  <a:cubicBezTo>
                    <a:pt x="534417" y="404737"/>
                    <a:pt x="534417" y="404774"/>
                    <a:pt x="534417" y="404737"/>
                  </a:cubicBezTo>
                  <a:cubicBezTo>
                    <a:pt x="534417" y="404737"/>
                    <a:pt x="534454" y="404737"/>
                    <a:pt x="534454" y="404774"/>
                  </a:cubicBezTo>
                  <a:cubicBezTo>
                    <a:pt x="534454" y="404774"/>
                    <a:pt x="534491" y="404812"/>
                    <a:pt x="534491" y="404774"/>
                  </a:cubicBezTo>
                  <a:cubicBezTo>
                    <a:pt x="534491" y="404774"/>
                    <a:pt x="534454" y="404737"/>
                    <a:pt x="534529" y="404812"/>
                  </a:cubicBezTo>
                  <a:lnTo>
                    <a:pt x="534566" y="404812"/>
                  </a:lnTo>
                  <a:lnTo>
                    <a:pt x="534603" y="404812"/>
                  </a:lnTo>
                  <a:cubicBezTo>
                    <a:pt x="534603" y="404812"/>
                    <a:pt x="534603" y="404774"/>
                    <a:pt x="534640" y="404812"/>
                  </a:cubicBezTo>
                  <a:cubicBezTo>
                    <a:pt x="534677" y="404812"/>
                    <a:pt x="534677" y="404812"/>
                    <a:pt x="534677" y="404849"/>
                  </a:cubicBezTo>
                  <a:cubicBezTo>
                    <a:pt x="534677" y="404849"/>
                    <a:pt x="534640" y="404812"/>
                    <a:pt x="534715" y="404886"/>
                  </a:cubicBezTo>
                  <a:cubicBezTo>
                    <a:pt x="534715" y="404886"/>
                    <a:pt x="534677" y="404886"/>
                    <a:pt x="534752" y="404923"/>
                  </a:cubicBezTo>
                  <a:cubicBezTo>
                    <a:pt x="534752" y="404960"/>
                    <a:pt x="534789" y="404923"/>
                    <a:pt x="534789" y="404923"/>
                  </a:cubicBezTo>
                  <a:lnTo>
                    <a:pt x="534826" y="404923"/>
                  </a:lnTo>
                  <a:lnTo>
                    <a:pt x="534863" y="404960"/>
                  </a:lnTo>
                  <a:cubicBezTo>
                    <a:pt x="534863" y="404960"/>
                    <a:pt x="534901" y="404998"/>
                    <a:pt x="534901" y="404960"/>
                  </a:cubicBezTo>
                  <a:lnTo>
                    <a:pt x="534938" y="404960"/>
                  </a:lnTo>
                  <a:cubicBezTo>
                    <a:pt x="534938" y="404960"/>
                    <a:pt x="534863" y="404923"/>
                    <a:pt x="534975" y="404998"/>
                  </a:cubicBezTo>
                  <a:lnTo>
                    <a:pt x="535012" y="404998"/>
                  </a:lnTo>
                  <a:lnTo>
                    <a:pt x="535049" y="404998"/>
                  </a:lnTo>
                  <a:cubicBezTo>
                    <a:pt x="535087" y="404998"/>
                    <a:pt x="535087" y="405035"/>
                    <a:pt x="535087" y="405035"/>
                  </a:cubicBezTo>
                  <a:lnTo>
                    <a:pt x="535124" y="405035"/>
                  </a:lnTo>
                  <a:cubicBezTo>
                    <a:pt x="535124" y="405035"/>
                    <a:pt x="535124" y="404998"/>
                    <a:pt x="535161" y="405035"/>
                  </a:cubicBezTo>
                  <a:cubicBezTo>
                    <a:pt x="535198" y="405035"/>
                    <a:pt x="535161" y="405035"/>
                    <a:pt x="535198" y="405072"/>
                  </a:cubicBezTo>
                  <a:lnTo>
                    <a:pt x="535235" y="405072"/>
                  </a:lnTo>
                  <a:lnTo>
                    <a:pt x="535273" y="405072"/>
                  </a:lnTo>
                  <a:lnTo>
                    <a:pt x="535310" y="405072"/>
                  </a:lnTo>
                  <a:cubicBezTo>
                    <a:pt x="535310" y="405072"/>
                    <a:pt x="535347" y="405035"/>
                    <a:pt x="535347" y="405109"/>
                  </a:cubicBezTo>
                  <a:lnTo>
                    <a:pt x="535384" y="405109"/>
                  </a:lnTo>
                  <a:lnTo>
                    <a:pt x="535459" y="405184"/>
                  </a:lnTo>
                  <a:cubicBezTo>
                    <a:pt x="535459" y="405184"/>
                    <a:pt x="535384" y="405221"/>
                    <a:pt x="535496" y="405221"/>
                  </a:cubicBezTo>
                  <a:lnTo>
                    <a:pt x="535533" y="405258"/>
                  </a:lnTo>
                  <a:cubicBezTo>
                    <a:pt x="535533" y="405258"/>
                    <a:pt x="535570" y="405258"/>
                    <a:pt x="535570" y="405295"/>
                  </a:cubicBezTo>
                  <a:lnTo>
                    <a:pt x="535608" y="405295"/>
                  </a:lnTo>
                  <a:lnTo>
                    <a:pt x="535645" y="405295"/>
                  </a:lnTo>
                  <a:cubicBezTo>
                    <a:pt x="535645" y="405295"/>
                    <a:pt x="535682" y="405295"/>
                    <a:pt x="535682" y="405333"/>
                  </a:cubicBezTo>
                  <a:lnTo>
                    <a:pt x="535719" y="405333"/>
                  </a:lnTo>
                  <a:cubicBezTo>
                    <a:pt x="535719" y="405333"/>
                    <a:pt x="535756" y="405333"/>
                    <a:pt x="535756" y="405370"/>
                  </a:cubicBezTo>
                  <a:lnTo>
                    <a:pt x="535794" y="405370"/>
                  </a:lnTo>
                  <a:cubicBezTo>
                    <a:pt x="535794" y="405370"/>
                    <a:pt x="535831" y="405370"/>
                    <a:pt x="535831" y="405407"/>
                  </a:cubicBezTo>
                  <a:cubicBezTo>
                    <a:pt x="536054" y="405593"/>
                    <a:pt x="536240" y="405779"/>
                    <a:pt x="536463" y="405965"/>
                  </a:cubicBezTo>
                  <a:lnTo>
                    <a:pt x="582562" y="451804"/>
                  </a:lnTo>
                  <a:cubicBezTo>
                    <a:pt x="586469" y="455674"/>
                    <a:pt x="586469" y="461962"/>
                    <a:pt x="582600" y="465832"/>
                  </a:cubicBezTo>
                  <a:cubicBezTo>
                    <a:pt x="578730" y="469738"/>
                    <a:pt x="572479" y="469738"/>
                    <a:pt x="568572" y="465869"/>
                  </a:cubicBezTo>
                  <a:lnTo>
                    <a:pt x="539365" y="436847"/>
                  </a:lnTo>
                  <a:lnTo>
                    <a:pt x="539365" y="512266"/>
                  </a:lnTo>
                  <a:cubicBezTo>
                    <a:pt x="539365" y="550515"/>
                    <a:pt x="570618" y="581658"/>
                    <a:pt x="609016" y="581658"/>
                  </a:cubicBezTo>
                  <a:lnTo>
                    <a:pt x="687225" y="581658"/>
                  </a:lnTo>
                  <a:cubicBezTo>
                    <a:pt x="736413" y="581658"/>
                    <a:pt x="776448" y="621692"/>
                    <a:pt x="776448" y="670880"/>
                  </a:cubicBezTo>
                  <a:lnTo>
                    <a:pt x="776448" y="740346"/>
                  </a:lnTo>
                  <a:cubicBezTo>
                    <a:pt x="776448" y="745815"/>
                    <a:pt x="772020" y="750281"/>
                    <a:pt x="766513" y="750281"/>
                  </a:cubicBezTo>
                  <a:cubicBezTo>
                    <a:pt x="761044" y="750281"/>
                    <a:pt x="756578" y="745853"/>
                    <a:pt x="756578" y="740346"/>
                  </a:cubicBezTo>
                  <a:lnTo>
                    <a:pt x="756578" y="670880"/>
                  </a:lnTo>
                  <a:cubicBezTo>
                    <a:pt x="756578" y="632632"/>
                    <a:pt x="725436" y="601489"/>
                    <a:pt x="687187" y="601489"/>
                  </a:cubicBezTo>
                  <a:lnTo>
                    <a:pt x="608978" y="601489"/>
                  </a:lnTo>
                  <a:cubicBezTo>
                    <a:pt x="559604" y="601489"/>
                    <a:pt x="519458" y="561454"/>
                    <a:pt x="519458" y="512266"/>
                  </a:cubicBezTo>
                  <a:lnTo>
                    <a:pt x="518714" y="436921"/>
                  </a:lnTo>
                  <a:close/>
                  <a:moveTo>
                    <a:pt x="563141" y="679285"/>
                  </a:moveTo>
                  <a:lnTo>
                    <a:pt x="542715" y="699711"/>
                  </a:lnTo>
                  <a:lnTo>
                    <a:pt x="563141" y="720138"/>
                  </a:lnTo>
                  <a:cubicBezTo>
                    <a:pt x="567011" y="724007"/>
                    <a:pt x="567011" y="730295"/>
                    <a:pt x="563141" y="734165"/>
                  </a:cubicBezTo>
                  <a:cubicBezTo>
                    <a:pt x="561207" y="736100"/>
                    <a:pt x="558677" y="737067"/>
                    <a:pt x="556109" y="737067"/>
                  </a:cubicBezTo>
                  <a:cubicBezTo>
                    <a:pt x="553579" y="737067"/>
                    <a:pt x="551012" y="736100"/>
                    <a:pt x="549077" y="734165"/>
                  </a:cubicBezTo>
                  <a:lnTo>
                    <a:pt x="528651" y="713739"/>
                  </a:lnTo>
                  <a:lnTo>
                    <a:pt x="508224" y="734165"/>
                  </a:lnTo>
                  <a:cubicBezTo>
                    <a:pt x="504355" y="738035"/>
                    <a:pt x="498067" y="738035"/>
                    <a:pt x="494197" y="734165"/>
                  </a:cubicBezTo>
                  <a:cubicBezTo>
                    <a:pt x="490327" y="730296"/>
                    <a:pt x="490327" y="724008"/>
                    <a:pt x="494197" y="720138"/>
                  </a:cubicBezTo>
                  <a:lnTo>
                    <a:pt x="514623" y="699711"/>
                  </a:lnTo>
                  <a:lnTo>
                    <a:pt x="494197" y="679285"/>
                  </a:lnTo>
                  <a:cubicBezTo>
                    <a:pt x="490327" y="675415"/>
                    <a:pt x="490327" y="669127"/>
                    <a:pt x="494197" y="665257"/>
                  </a:cubicBezTo>
                  <a:cubicBezTo>
                    <a:pt x="498066" y="661387"/>
                    <a:pt x="504354" y="661388"/>
                    <a:pt x="508224" y="665257"/>
                  </a:cubicBezTo>
                  <a:lnTo>
                    <a:pt x="528651" y="685684"/>
                  </a:lnTo>
                  <a:lnTo>
                    <a:pt x="549077" y="665257"/>
                  </a:lnTo>
                  <a:cubicBezTo>
                    <a:pt x="552947" y="661388"/>
                    <a:pt x="559235" y="661388"/>
                    <a:pt x="563105" y="665257"/>
                  </a:cubicBezTo>
                  <a:cubicBezTo>
                    <a:pt x="567011" y="669164"/>
                    <a:pt x="567011" y="675415"/>
                    <a:pt x="563142" y="679285"/>
                  </a:cubicBezTo>
                  <a:close/>
                  <a:moveTo>
                    <a:pt x="632793" y="699563"/>
                  </a:moveTo>
                  <a:cubicBezTo>
                    <a:pt x="632793" y="720213"/>
                    <a:pt x="649499" y="737030"/>
                    <a:pt x="669999" y="737030"/>
                  </a:cubicBezTo>
                  <a:cubicBezTo>
                    <a:pt x="690650" y="737030"/>
                    <a:pt x="707467" y="720213"/>
                    <a:pt x="707467" y="699563"/>
                  </a:cubicBezTo>
                  <a:cubicBezTo>
                    <a:pt x="707467" y="679062"/>
                    <a:pt x="690650" y="662356"/>
                    <a:pt x="669999" y="662356"/>
                  </a:cubicBezTo>
                  <a:cubicBezTo>
                    <a:pt x="649499" y="662356"/>
                    <a:pt x="632793" y="679062"/>
                    <a:pt x="632793" y="699563"/>
                  </a:cubicBezTo>
                  <a:close/>
                  <a:moveTo>
                    <a:pt x="687673" y="699563"/>
                  </a:moveTo>
                  <a:cubicBezTo>
                    <a:pt x="687673" y="709273"/>
                    <a:pt x="679748" y="717199"/>
                    <a:pt x="670037" y="717199"/>
                  </a:cubicBezTo>
                  <a:cubicBezTo>
                    <a:pt x="660474" y="717199"/>
                    <a:pt x="652661" y="709274"/>
                    <a:pt x="652661" y="699563"/>
                  </a:cubicBezTo>
                  <a:cubicBezTo>
                    <a:pt x="652661" y="690001"/>
                    <a:pt x="660437" y="682187"/>
                    <a:pt x="670037" y="682187"/>
                  </a:cubicBezTo>
                  <a:cubicBezTo>
                    <a:pt x="679747" y="682224"/>
                    <a:pt x="687673" y="690001"/>
                    <a:pt x="687673" y="699563"/>
                  </a:cubicBezTo>
                  <a:close/>
                  <a:moveTo>
                    <a:pt x="707504" y="440530"/>
                  </a:moveTo>
                  <a:cubicBezTo>
                    <a:pt x="707504" y="419880"/>
                    <a:pt x="690687" y="403063"/>
                    <a:pt x="670037" y="403063"/>
                  </a:cubicBezTo>
                  <a:cubicBezTo>
                    <a:pt x="649536" y="403063"/>
                    <a:pt x="632830" y="419880"/>
                    <a:pt x="632830" y="440530"/>
                  </a:cubicBezTo>
                  <a:cubicBezTo>
                    <a:pt x="632830" y="461031"/>
                    <a:pt x="649536" y="477737"/>
                    <a:pt x="670037" y="477737"/>
                  </a:cubicBezTo>
                  <a:cubicBezTo>
                    <a:pt x="690687" y="477737"/>
                    <a:pt x="707504" y="461068"/>
                    <a:pt x="707504" y="440530"/>
                  </a:cubicBezTo>
                  <a:close/>
                  <a:moveTo>
                    <a:pt x="652661" y="440530"/>
                  </a:moveTo>
                  <a:cubicBezTo>
                    <a:pt x="652661" y="430820"/>
                    <a:pt x="660437" y="422894"/>
                    <a:pt x="670037" y="422894"/>
                  </a:cubicBezTo>
                  <a:cubicBezTo>
                    <a:pt x="679747" y="422894"/>
                    <a:pt x="687673" y="430819"/>
                    <a:pt x="687673" y="440530"/>
                  </a:cubicBezTo>
                  <a:cubicBezTo>
                    <a:pt x="687673" y="450092"/>
                    <a:pt x="679748" y="457906"/>
                    <a:pt x="670037" y="457906"/>
                  </a:cubicBezTo>
                  <a:cubicBezTo>
                    <a:pt x="660289" y="457906"/>
                    <a:pt x="652661" y="450278"/>
                    <a:pt x="652661" y="440530"/>
                  </a:cubicBezTo>
                  <a:close/>
                  <a:moveTo>
                    <a:pt x="776077" y="552230"/>
                  </a:moveTo>
                  <a:lnTo>
                    <a:pt x="796503" y="531804"/>
                  </a:lnTo>
                  <a:lnTo>
                    <a:pt x="776077" y="511377"/>
                  </a:lnTo>
                  <a:cubicBezTo>
                    <a:pt x="772207" y="507508"/>
                    <a:pt x="772207" y="501220"/>
                    <a:pt x="776077" y="497350"/>
                  </a:cubicBezTo>
                  <a:cubicBezTo>
                    <a:pt x="779946" y="493480"/>
                    <a:pt x="786234" y="493480"/>
                    <a:pt x="790104" y="497350"/>
                  </a:cubicBezTo>
                  <a:lnTo>
                    <a:pt x="810530" y="517776"/>
                  </a:lnTo>
                  <a:lnTo>
                    <a:pt x="830957" y="497350"/>
                  </a:lnTo>
                  <a:cubicBezTo>
                    <a:pt x="834826" y="493480"/>
                    <a:pt x="841114" y="493480"/>
                    <a:pt x="844984" y="497350"/>
                  </a:cubicBezTo>
                  <a:cubicBezTo>
                    <a:pt x="848854" y="501219"/>
                    <a:pt x="848854" y="507507"/>
                    <a:pt x="844984" y="511377"/>
                  </a:cubicBezTo>
                  <a:lnTo>
                    <a:pt x="824558" y="531804"/>
                  </a:lnTo>
                  <a:lnTo>
                    <a:pt x="844984" y="552230"/>
                  </a:lnTo>
                  <a:cubicBezTo>
                    <a:pt x="848854" y="556100"/>
                    <a:pt x="848854" y="562387"/>
                    <a:pt x="844984" y="566257"/>
                  </a:cubicBezTo>
                  <a:cubicBezTo>
                    <a:pt x="843050" y="568192"/>
                    <a:pt x="840519" y="569160"/>
                    <a:pt x="837952" y="569160"/>
                  </a:cubicBezTo>
                  <a:cubicBezTo>
                    <a:pt x="835422" y="569160"/>
                    <a:pt x="832855" y="568192"/>
                    <a:pt x="830920" y="566257"/>
                  </a:cubicBezTo>
                  <a:lnTo>
                    <a:pt x="810494" y="545831"/>
                  </a:lnTo>
                  <a:lnTo>
                    <a:pt x="790067" y="566257"/>
                  </a:lnTo>
                  <a:cubicBezTo>
                    <a:pt x="786198" y="570127"/>
                    <a:pt x="779910" y="570127"/>
                    <a:pt x="776040" y="566257"/>
                  </a:cubicBezTo>
                  <a:cubicBezTo>
                    <a:pt x="772170" y="562388"/>
                    <a:pt x="772170" y="556100"/>
                    <a:pt x="776077" y="55223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87954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GT Walsheim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Soula Baroudi</dc:creator>
  <cp:lastModifiedBy>Soula Baroudi</cp:lastModifiedBy>
  <cp:revision>1</cp:revision>
  <dcterms:created xsi:type="dcterms:W3CDTF">2025-08-02T06:35:48Z</dcterms:created>
  <dcterms:modified xsi:type="dcterms:W3CDTF">2025-08-02T06:35:57Z</dcterms:modified>
</cp:coreProperties>
</file>